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7" r:id="rId2"/>
    <p:sldId id="258" r:id="rId3"/>
    <p:sldId id="259" r:id="rId4"/>
    <p:sldId id="280" r:id="rId5"/>
    <p:sldId id="274" r:id="rId6"/>
    <p:sldId id="304" r:id="rId7"/>
    <p:sldId id="306" r:id="rId8"/>
    <p:sldId id="305" r:id="rId9"/>
    <p:sldId id="315" r:id="rId10"/>
    <p:sldId id="307" r:id="rId11"/>
    <p:sldId id="316" r:id="rId12"/>
    <p:sldId id="308" r:id="rId13"/>
    <p:sldId id="317" r:id="rId14"/>
    <p:sldId id="311" r:id="rId15"/>
    <p:sldId id="318" r:id="rId16"/>
    <p:sldId id="319" r:id="rId17"/>
    <p:sldId id="320" r:id="rId18"/>
    <p:sldId id="322" r:id="rId19"/>
    <p:sldId id="321" r:id="rId20"/>
    <p:sldId id="327" r:id="rId21"/>
    <p:sldId id="328" r:id="rId22"/>
    <p:sldId id="287" r:id="rId23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3">
          <p15:clr>
            <a:srgbClr val="A4A3A4"/>
          </p15:clr>
        </p15:guide>
        <p15:guide id="2" pos="288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 showGuides="1">
      <p:cViewPr varScale="1">
        <p:scale>
          <a:sx n="59" d="100"/>
          <a:sy n="59" d="100"/>
        </p:scale>
        <p:origin x="68" y="352"/>
      </p:cViewPr>
      <p:guideLst>
        <p:guide orient="horz" pos="2103"/>
        <p:guide pos="2888"/>
      </p:guideLst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 varScale="1">
      <p:scale>
        <a:sx n="1" d="1"/>
        <a:sy n="1" d="1"/>
      </p:scale>
      <p:origin x="0" y="-246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0F9B84EA-7D68-4D60-9CB1-D50884785D1C}" type="datetimeFigureOut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2020/12/1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8D4E0FC9-F1F8-4FAE-9988-3BA365CFD46F}" type="slidenum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D2A48B96-639E-45A3-A0BA-2464DFDB1FAA}" type="datetimeFigureOut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2020/12/1</a:t>
            </a:fld>
            <a:endParaRPr lang="zh-CN" altLang="en-US" strike="noStrike" noProof="1"/>
          </a:p>
        </p:txBody>
      </p:sp>
      <p:sp>
        <p:nvSpPr>
          <p:cNvPr id="3076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77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 indent="0"/>
            <a:r>
              <a:rPr lang="zh-CN" altLang="en-US"/>
              <a:t>第二级</a:t>
            </a:r>
          </a:p>
          <a:p>
            <a:pPr lvl="2" indent="0"/>
            <a:r>
              <a:rPr lang="zh-CN" altLang="en-US"/>
              <a:t>第三级</a:t>
            </a:r>
          </a:p>
          <a:p>
            <a:pPr lvl="3" indent="0"/>
            <a:r>
              <a:rPr lang="zh-CN" altLang="en-US"/>
              <a:t>第四级</a:t>
            </a:r>
          </a:p>
          <a:p>
            <a:pPr lvl="4" indent="0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Gambar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ceholder Teks 2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id-ID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Gambar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ceholder Teks 2"/>
          <p:cNvSpPr>
            <a:spLocks noGrp="1"/>
          </p:cNvSpPr>
          <p:nvPr>
            <p:ph type="body"/>
          </p:nvPr>
        </p:nvSpPr>
        <p:spPr/>
        <p:txBody>
          <a:bodyPr/>
          <a:lstStyle/>
          <a:p>
            <a:endParaRPr lang="id-ID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>
                <a:sym typeface="+mn-ea"/>
              </a:rPr>
              <a:t>Click here to edit the master title style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>
                <a:sym typeface="+mn-ea"/>
              </a:rPr>
              <a:t>Click here to edit the master subtitle style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A8B2374-47B8-4754-96B2-660AAAB368F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fontAlgn="auto"/>
            <a:r>
              <a:rPr lang="zh-CN" altLang="en-US" strike="noStrike" noProof="1">
                <a:sym typeface="+mn-ea"/>
              </a:rPr>
              <a:t>Click here to edit the master title style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A8B2374-47B8-4754-96B2-660AAAB368F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fontAlgn="auto"/>
            <a:r>
              <a:rPr lang="zh-CN" altLang="en-US" strike="noStrike" noProof="1">
                <a:sym typeface="+mn-ea"/>
              </a:rPr>
              <a:t>Click here to edit the master title style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A8B2374-47B8-4754-96B2-660AAAB368F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/>
              <a:t>Click here to edit the master title style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/>
          <a:p>
            <a:pPr lvl="1" indent="-228600"/>
            <a:r>
              <a:rPr lang="zh-CN" altLang="en-US" dirty="0"/>
              <a:t>Click here to edit the master text style</a:t>
            </a:r>
          </a:p>
          <a:p>
            <a:pPr lvl="1" indent="-228600"/>
            <a:r>
              <a:rPr lang="zh-CN" altLang="en-US" dirty="0"/>
              <a:t>The second level</a:t>
            </a:r>
          </a:p>
          <a:p>
            <a:pPr lvl="2" indent="-228600"/>
            <a:r>
              <a:rPr lang="zh-CN" altLang="en-US" dirty="0"/>
              <a:t>The third level</a:t>
            </a:r>
          </a:p>
          <a:p>
            <a:pPr lvl="3" indent="-228600"/>
            <a:r>
              <a:rPr lang="zh-CN" altLang="en-US" dirty="0"/>
              <a:t>The fourth level</a:t>
            </a:r>
          </a:p>
          <a:p>
            <a:pPr lvl="4" indent="-228600"/>
            <a:r>
              <a:rPr lang="zh-CN" altLang="en-US" dirty="0"/>
              <a:t>Fifth level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A8B2374-47B8-4754-96B2-660AAAB368F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slow">
    <p:wipe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7" name="图片 3"/>
          <p:cNvPicPr>
            <a:picLocks noChangeAspect="1"/>
          </p:cNvPicPr>
          <p:nvPr/>
        </p:nvPicPr>
        <p:blipFill>
          <a:blip r:embed="rId3"/>
          <a:srcRect t="7831" b="2434"/>
          <a:stretch>
            <a:fillRect/>
          </a:stretch>
        </p:blipFill>
        <p:spPr>
          <a:xfrm>
            <a:off x="0" y="0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4098" name="组合 13"/>
          <p:cNvGrpSpPr/>
          <p:nvPr/>
        </p:nvGrpSpPr>
        <p:grpSpPr>
          <a:xfrm>
            <a:off x="7724775" y="134938"/>
            <a:ext cx="4467225" cy="2835275"/>
            <a:chOff x="7734796" y="351678"/>
            <a:chExt cx="4071397" cy="2583783"/>
          </a:xfrm>
        </p:grpSpPr>
        <p:sp>
          <p:nvSpPr>
            <p:cNvPr id="3" name="等腰三角形 2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等腰三角形 29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直角三角形 4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0114597">
              <a:off x="8966858" y="513991"/>
              <a:ext cx="1043850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1" name="等腰三角形 30"/>
            <p:cNvSpPr/>
            <p:nvPr/>
          </p:nvSpPr>
          <p:spPr>
            <a:xfrm rot="2291006">
              <a:off x="9590602" y="1801992"/>
              <a:ext cx="809980" cy="513724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等腰三角形 31"/>
            <p:cNvSpPr/>
            <p:nvPr/>
          </p:nvSpPr>
          <p:spPr>
            <a:xfrm rot="5758459">
              <a:off x="7762165" y="724090"/>
              <a:ext cx="1358894" cy="1413632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等腰三角形 32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4107" name="组合 37"/>
          <p:cNvGrpSpPr/>
          <p:nvPr/>
        </p:nvGrpSpPr>
        <p:grpSpPr>
          <a:xfrm rot="-779889">
            <a:off x="-298450" y="4833938"/>
            <a:ext cx="3519488" cy="2233612"/>
            <a:chOff x="7734796" y="351678"/>
            <a:chExt cx="4071397" cy="2583783"/>
          </a:xfrm>
        </p:grpSpPr>
        <p:sp>
          <p:nvSpPr>
            <p:cNvPr id="39" name="等腰三角形 38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0" name="等腰三角形 39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1" name="等腰三角形 40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直角三角形 41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3" name="等腰三角形 42"/>
            <p:cNvSpPr/>
            <p:nvPr/>
          </p:nvSpPr>
          <p:spPr>
            <a:xfrm rot="10114597">
              <a:off x="8966858" y="513991"/>
              <a:ext cx="1043850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" name="等腰三角形 43"/>
            <p:cNvSpPr/>
            <p:nvPr/>
          </p:nvSpPr>
          <p:spPr>
            <a:xfrm rot="2291006">
              <a:off x="9590602" y="1801992"/>
              <a:ext cx="809980" cy="513724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5758459">
              <a:off x="7762165" y="724090"/>
              <a:ext cx="1358894" cy="1413632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4117" name="文本框 56"/>
          <p:cNvSpPr txBox="1"/>
          <p:nvPr/>
        </p:nvSpPr>
        <p:spPr>
          <a:xfrm>
            <a:off x="978535" y="858520"/>
            <a:ext cx="10727055" cy="9220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id-ID" altLang="zh-CN" sz="5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Sistem Pakar Berbasis Web</a:t>
            </a:r>
          </a:p>
        </p:txBody>
      </p:sp>
      <p:sp>
        <p:nvSpPr>
          <p:cNvPr id="2" name="文本框 56"/>
          <p:cNvSpPr txBox="1"/>
          <p:nvPr/>
        </p:nvSpPr>
        <p:spPr>
          <a:xfrm>
            <a:off x="978535" y="1780540"/>
            <a:ext cx="5968365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id-ID" altLang="zh-CN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Diagnosa Penyakit Kulit</a:t>
            </a:r>
          </a:p>
        </p:txBody>
      </p:sp>
      <p:sp>
        <p:nvSpPr>
          <p:cNvPr id="4" name="文本框 56"/>
          <p:cNvSpPr txBox="1"/>
          <p:nvPr/>
        </p:nvSpPr>
        <p:spPr>
          <a:xfrm>
            <a:off x="978535" y="2504440"/>
            <a:ext cx="9750425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id-ID" altLang="zh-CN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Menggunakan Metode Forward Chaining</a:t>
            </a:r>
          </a:p>
        </p:txBody>
      </p:sp>
      <p:sp>
        <p:nvSpPr>
          <p:cNvPr id="7" name="Kotak Teks 6"/>
          <p:cNvSpPr txBox="1"/>
          <p:nvPr/>
        </p:nvSpPr>
        <p:spPr>
          <a:xfrm>
            <a:off x="2928620" y="3811905"/>
            <a:ext cx="5849620" cy="1630045"/>
          </a:xfrm>
          <a:prstGeom prst="rect">
            <a:avLst/>
          </a:prstGeom>
          <a:solidFill>
            <a:schemeClr val="bg1">
              <a:alpha val="78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id-ID" sz="2000" b="1">
                <a:latin typeface="Times New Roman" panose="02020603050405020304" charset="0"/>
              </a:rPr>
              <a:t>Kelompok 8</a:t>
            </a:r>
          </a:p>
          <a:p>
            <a:r>
              <a:rPr lang="id-ID" sz="2000">
                <a:latin typeface="Times New Roman" panose="02020603050405020304" charset="0"/>
              </a:rPr>
              <a:t>Giwang Dwi Kintan (12118954)</a:t>
            </a:r>
          </a:p>
          <a:p>
            <a:r>
              <a:rPr lang="id-ID" sz="2000">
                <a:latin typeface="Times New Roman" panose="02020603050405020304" charset="0"/>
              </a:rPr>
              <a:t>Julio Iglesias Putra Sulvian (13118564)</a:t>
            </a:r>
          </a:p>
          <a:p>
            <a:r>
              <a:rPr lang="id-ID" sz="2000">
                <a:latin typeface="Times New Roman" panose="02020603050405020304" charset="0"/>
              </a:rPr>
              <a:t>Lukman Nur Hakim (13118836)</a:t>
            </a:r>
          </a:p>
          <a:p>
            <a:r>
              <a:rPr lang="id-ID" sz="2000">
                <a:latin typeface="Times New Roman" panose="02020603050405020304" charset="0"/>
              </a:rPr>
              <a:t>Rian Praditya (16118086)</a:t>
            </a:r>
          </a:p>
        </p:txBody>
      </p:sp>
    </p:spTree>
    <p:custDataLst>
      <p:tags r:id="rId1"/>
    </p:custData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3"/>
          <p:cNvPicPr>
            <a:picLocks noChangeAspect="1"/>
          </p:cNvPicPr>
          <p:nvPr/>
        </p:nvPicPr>
        <p:blipFill>
          <a:blip r:embed="rId3"/>
          <a:srcRect t="7831" b="2434"/>
          <a:stretch>
            <a:fillRect/>
          </a:stretch>
        </p:blipFill>
        <p:spPr>
          <a:xfrm>
            <a:off x="0" y="-85090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1" name="Kotak Teks 50"/>
          <p:cNvSpPr txBox="1"/>
          <p:nvPr/>
        </p:nvSpPr>
        <p:spPr>
          <a:xfrm>
            <a:off x="3723323" y="363220"/>
            <a:ext cx="3625215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id-ID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Batasan Masalah</a:t>
            </a:r>
          </a:p>
        </p:txBody>
      </p:sp>
      <p:sp>
        <p:nvSpPr>
          <p:cNvPr id="50" name="矩形 11"/>
          <p:cNvSpPr/>
          <p:nvPr/>
        </p:nvSpPr>
        <p:spPr>
          <a:xfrm>
            <a:off x="605155" y="1490980"/>
            <a:ext cx="4824730" cy="459549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altLang="zh-CN" sz="24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" name="矩形 11"/>
          <p:cNvSpPr/>
          <p:nvPr/>
        </p:nvSpPr>
        <p:spPr>
          <a:xfrm>
            <a:off x="5742940" y="1490980"/>
            <a:ext cx="4824730" cy="459549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altLang="zh-CN" sz="24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" name="Kotak Teks 9"/>
          <p:cNvSpPr txBox="1"/>
          <p:nvPr/>
        </p:nvSpPr>
        <p:spPr>
          <a:xfrm>
            <a:off x="605155" y="1742440"/>
            <a:ext cx="4824730" cy="34778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Wingdings" panose="05000000000000000000" charset="0"/>
              <a:buChar char="§"/>
            </a:pPr>
            <a:r>
              <a:rPr lang="id-ID" altLang="en-US" sz="2000" dirty="0">
                <a:solidFill>
                  <a:schemeClr val="bg1">
                    <a:lumMod val="95000"/>
                  </a:schemeClr>
                </a:solidFill>
              </a:rPr>
              <a:t>Interaksi antara sistem dan user menggunakan pertanyaan daftar gejala umum dan tanda yang sudah tampak berdasarkan kondisi fisik tidak berdasarkan hasil tes dari laboratorium.</a:t>
            </a:r>
          </a:p>
          <a:p>
            <a:pPr marL="342900" indent="-342900">
              <a:buFont typeface="Wingdings" panose="05000000000000000000" charset="0"/>
              <a:buChar char="§"/>
            </a:pPr>
            <a:r>
              <a:rPr lang="id-ID" altLang="en-US" sz="2000" dirty="0">
                <a:solidFill>
                  <a:schemeClr val="bg1">
                    <a:lumMod val="95000"/>
                  </a:schemeClr>
                </a:solidFill>
              </a:rPr>
              <a:t>Hanya sebagai diagnosa awal, bukan sebagai rujukan utama untuk diagnosa penyakit kulit.</a:t>
            </a:r>
          </a:p>
          <a:p>
            <a:pPr marL="342900" indent="-342900">
              <a:buFont typeface="Wingdings" panose="05000000000000000000" charset="0"/>
              <a:buChar char="§"/>
            </a:pPr>
            <a:r>
              <a:rPr lang="id-ID" altLang="en-US" sz="2000" dirty="0">
                <a:solidFill>
                  <a:schemeClr val="bg1">
                    <a:lumMod val="95000"/>
                  </a:schemeClr>
                </a:solidFill>
              </a:rPr>
              <a:t>Jenis penyakit kulit ada 3 yaitu Eksim, Psoriasis, Jerawat</a:t>
            </a:r>
          </a:p>
          <a:p>
            <a:pPr marL="342900" indent="-342900"/>
            <a:endParaRPr lang="id-ID" altLang="en-U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1" name="Kotak Teks 10"/>
          <p:cNvSpPr txBox="1"/>
          <p:nvPr/>
        </p:nvSpPr>
        <p:spPr>
          <a:xfrm>
            <a:off x="5742940" y="2012315"/>
            <a:ext cx="4824730" cy="31692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Wingdings" panose="05000000000000000000" charset="0"/>
              <a:buChar char="§"/>
            </a:pPr>
            <a:r>
              <a:rPr lang="id-ID" altLang="en-US" sz="2000">
                <a:solidFill>
                  <a:schemeClr val="bg1">
                    <a:lumMod val="95000"/>
                  </a:schemeClr>
                </a:solidFill>
              </a:rPr>
              <a:t>Metode yang digunakan untuk menarik kesimpulan adalah Forward Chaining.</a:t>
            </a:r>
          </a:p>
          <a:p>
            <a:pPr marL="342900" indent="-342900">
              <a:buFont typeface="Wingdings" panose="05000000000000000000" charset="0"/>
              <a:buChar char="§"/>
            </a:pPr>
            <a:r>
              <a:rPr lang="id-ID" altLang="en-US" sz="2000">
                <a:solidFill>
                  <a:schemeClr val="bg1">
                    <a:lumMod val="95000"/>
                  </a:schemeClr>
                </a:solidFill>
              </a:rPr>
              <a:t>Untuk membuat web digunakan HTML, CSS, JavaScript</a:t>
            </a:r>
          </a:p>
          <a:p>
            <a:pPr marL="342900" indent="-342900">
              <a:buFont typeface="Wingdings" panose="05000000000000000000" charset="0"/>
              <a:buChar char="§"/>
            </a:pPr>
            <a:r>
              <a:rPr lang="id-ID" altLang="en-US" sz="2000">
                <a:solidFill>
                  <a:schemeClr val="bg1">
                    <a:lumMod val="95000"/>
                  </a:schemeClr>
                </a:solidFill>
              </a:rPr>
              <a:t>Bahasa pemrograman yang digunakan adalah PHP.</a:t>
            </a:r>
          </a:p>
          <a:p>
            <a:pPr marL="342900" indent="-342900">
              <a:buFont typeface="Wingdings" panose="05000000000000000000" charset="0"/>
              <a:buChar char="§"/>
            </a:pPr>
            <a:r>
              <a:rPr lang="id-ID" altLang="en-US" sz="2000">
                <a:solidFill>
                  <a:schemeClr val="bg1">
                    <a:lumMod val="95000"/>
                  </a:schemeClr>
                </a:solidFill>
              </a:rPr>
              <a:t>Database dibuat dalam bentuk MySQL.</a:t>
            </a:r>
          </a:p>
          <a:p>
            <a:pPr marL="342900" indent="-342900">
              <a:buFont typeface="Wingdings" panose="05000000000000000000" charset="0"/>
              <a:buChar char="§"/>
            </a:pPr>
            <a:r>
              <a:rPr lang="id-ID" altLang="en-US" sz="2000">
                <a:solidFill>
                  <a:schemeClr val="bg1">
                    <a:lumMod val="95000"/>
                  </a:schemeClr>
                </a:solidFill>
              </a:rPr>
              <a:t>Output yang akan dihasilkan dari sistem pakar ini berupa informasi kondisi atau jenis penyakit kulit yang diderita pasien.</a:t>
            </a:r>
          </a:p>
        </p:txBody>
      </p:sp>
    </p:spTree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图片 3"/>
          <p:cNvPicPr>
            <a:picLocks noChangeAspect="1"/>
          </p:cNvPicPr>
          <p:nvPr/>
        </p:nvPicPr>
        <p:blipFill>
          <a:blip r:embed="rId2"/>
          <a:srcRect t="7831" b="2434"/>
          <a:stretch>
            <a:fillRect/>
          </a:stretch>
        </p:blipFill>
        <p:spPr>
          <a:xfrm>
            <a:off x="0" y="-36195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6146" name="组合 4"/>
          <p:cNvGrpSpPr/>
          <p:nvPr/>
        </p:nvGrpSpPr>
        <p:grpSpPr>
          <a:xfrm>
            <a:off x="9002713" y="4562475"/>
            <a:ext cx="2867025" cy="2295525"/>
            <a:chOff x="8749768" y="4769949"/>
            <a:chExt cx="2867045" cy="1926643"/>
          </a:xfrm>
        </p:grpSpPr>
        <p:sp>
          <p:nvSpPr>
            <p:cNvPr id="44" name="等腰三角形 43"/>
            <p:cNvSpPr/>
            <p:nvPr/>
          </p:nvSpPr>
          <p:spPr>
            <a:xfrm rot="16819916">
              <a:off x="8825773" y="5143923"/>
              <a:ext cx="89485" cy="241539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18512129">
              <a:off x="9142869" y="5514012"/>
              <a:ext cx="360097" cy="5122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7129723">
              <a:off x="9684431" y="4857297"/>
              <a:ext cx="444966" cy="385586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直角三角形 46"/>
            <p:cNvSpPr/>
            <p:nvPr/>
          </p:nvSpPr>
          <p:spPr>
            <a:xfrm rot="14414335" flipV="1">
              <a:off x="8934334" y="4938674"/>
              <a:ext cx="527191" cy="189698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 rot="1981266">
              <a:off x="9694542" y="6068029"/>
              <a:ext cx="729133" cy="628563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7535001">
              <a:off x="10140442" y="5256297"/>
              <a:ext cx="565774" cy="358838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等腰三角形 59"/>
            <p:cNvSpPr/>
            <p:nvPr/>
          </p:nvSpPr>
          <p:spPr>
            <a:xfrm rot="19225128">
              <a:off x="10667620" y="5672412"/>
              <a:ext cx="949193" cy="987428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7032661">
              <a:off x="10779814" y="5194440"/>
              <a:ext cx="597974" cy="379260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Kotak Teks 1"/>
          <p:cNvSpPr txBox="1"/>
          <p:nvPr/>
        </p:nvSpPr>
        <p:spPr>
          <a:xfrm>
            <a:off x="3263265" y="1911350"/>
            <a:ext cx="5731510" cy="267652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457835" indent="-457835" algn="ctr"/>
            <a:r>
              <a:rPr lang="id-ID" altLang="en-US" sz="7200">
                <a:solidFill>
                  <a:schemeClr val="bg1"/>
                </a:solidFill>
              </a:rPr>
              <a:t>CHAPTER 4</a:t>
            </a:r>
          </a:p>
          <a:p>
            <a:pPr algn="ctr">
              <a:buFont typeface="Arial" panose="020B0604020202020204" pitchFamily="34" charset="0"/>
            </a:pPr>
            <a:r>
              <a:rPr lang="id-ID" altLang="en-US" sz="4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Rancangan Tabel Keputusan</a:t>
            </a:r>
          </a:p>
        </p:txBody>
      </p:sp>
      <p:grpSp>
        <p:nvGrpSpPr>
          <p:cNvPr id="26642" name="组合 29"/>
          <p:cNvGrpSpPr/>
          <p:nvPr/>
        </p:nvGrpSpPr>
        <p:grpSpPr>
          <a:xfrm>
            <a:off x="1066800" y="1635760"/>
            <a:ext cx="2141855" cy="3505200"/>
            <a:chOff x="2800350" y="1844675"/>
            <a:chExt cx="2079626" cy="3440113"/>
          </a:xfrm>
        </p:grpSpPr>
        <p:sp>
          <p:nvSpPr>
            <p:cNvPr id="26643" name="AutoShape 72"/>
            <p:cNvSpPr>
              <a:spLocks noChangeAspect="1" noTextEdit="1"/>
            </p:cNvSpPr>
            <p:nvPr/>
          </p:nvSpPr>
          <p:spPr>
            <a:xfrm>
              <a:off x="2800350" y="1844675"/>
              <a:ext cx="2049463" cy="340995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/>
            <a:lstStyle/>
            <a:p>
              <a:pPr eaLnBrk="0" hangingPunct="0"/>
              <a:endParaRPr lang="zh-CN" altLang="en-US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26644" name="Freeform 74"/>
            <p:cNvSpPr/>
            <p:nvPr/>
          </p:nvSpPr>
          <p:spPr>
            <a:xfrm>
              <a:off x="4560888" y="2328863"/>
              <a:ext cx="319088" cy="333375"/>
            </a:xfrm>
            <a:custGeom>
              <a:avLst/>
              <a:gdLst/>
              <a:ahLst/>
              <a:cxnLst>
                <a:cxn ang="0">
                  <a:pos x="230882960" y="2147483646"/>
                </a:cxn>
                <a:cxn ang="0">
                  <a:pos x="1154384411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37002324"/>
                </a:cxn>
                <a:cxn ang="0">
                  <a:pos x="2147483646" y="2066637085"/>
                </a:cxn>
                <a:cxn ang="0">
                  <a:pos x="2147483646" y="1377747955"/>
                </a:cxn>
                <a:cxn ang="0">
                  <a:pos x="2147483646" y="0"/>
                </a:cxn>
                <a:cxn ang="0">
                  <a:pos x="2147483646" y="229619608"/>
                </a:cxn>
                <a:cxn ang="0">
                  <a:pos x="2147483646" y="229619608"/>
                </a:cxn>
                <a:cxn ang="0">
                  <a:pos x="2147483646" y="918508739"/>
                </a:cxn>
                <a:cxn ang="0">
                  <a:pos x="2147483646" y="2147483646"/>
                </a:cxn>
                <a:cxn ang="0">
                  <a:pos x="923516645" y="2147483646"/>
                </a:cxn>
                <a:cxn ang="0">
                  <a:pos x="0" y="2147483646"/>
                </a:cxn>
                <a:cxn ang="0">
                  <a:pos x="230882960" y="2147483646"/>
                </a:cxn>
              </a:cxnLst>
              <a:rect l="0" t="0" r="0" b="0"/>
              <a:pathLst>
                <a:path w="21" h="22">
                  <a:moveTo>
                    <a:pt x="1" y="21"/>
                  </a:moveTo>
                  <a:cubicBezTo>
                    <a:pt x="1" y="21"/>
                    <a:pt x="4" y="22"/>
                    <a:pt x="5" y="22"/>
                  </a:cubicBezTo>
                  <a:cubicBezTo>
                    <a:pt x="6" y="21"/>
                    <a:pt x="13" y="16"/>
                    <a:pt x="13" y="16"/>
                  </a:cubicBezTo>
                  <a:cubicBezTo>
                    <a:pt x="13" y="16"/>
                    <a:pt x="14" y="14"/>
                    <a:pt x="15" y="13"/>
                  </a:cubicBezTo>
                  <a:cubicBezTo>
                    <a:pt x="16" y="12"/>
                    <a:pt x="19" y="9"/>
                    <a:pt x="17" y="8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7"/>
                    <a:pt x="17" y="6"/>
                  </a:cubicBezTo>
                  <a:cubicBezTo>
                    <a:pt x="17" y="6"/>
                    <a:pt x="21" y="2"/>
                    <a:pt x="20" y="0"/>
                  </a:cubicBezTo>
                  <a:cubicBezTo>
                    <a:pt x="20" y="0"/>
                    <a:pt x="19" y="0"/>
                    <a:pt x="18" y="1"/>
                  </a:cubicBezTo>
                  <a:cubicBezTo>
                    <a:pt x="18" y="1"/>
                    <a:pt x="17" y="1"/>
                    <a:pt x="17" y="1"/>
                  </a:cubicBezTo>
                  <a:cubicBezTo>
                    <a:pt x="15" y="2"/>
                    <a:pt x="14" y="4"/>
                    <a:pt x="13" y="4"/>
                  </a:cubicBezTo>
                  <a:cubicBezTo>
                    <a:pt x="12" y="6"/>
                    <a:pt x="10" y="9"/>
                    <a:pt x="10" y="10"/>
                  </a:cubicBezTo>
                  <a:cubicBezTo>
                    <a:pt x="9" y="10"/>
                    <a:pt x="6" y="12"/>
                    <a:pt x="4" y="14"/>
                  </a:cubicBezTo>
                  <a:cubicBezTo>
                    <a:pt x="1" y="16"/>
                    <a:pt x="0" y="15"/>
                    <a:pt x="0" y="15"/>
                  </a:cubicBezTo>
                  <a:cubicBezTo>
                    <a:pt x="0" y="15"/>
                    <a:pt x="0" y="19"/>
                    <a:pt x="1" y="21"/>
                  </a:cubicBezTo>
                  <a:close/>
                </a:path>
              </a:pathLst>
            </a:custGeom>
            <a:solidFill>
              <a:srgbClr val="F1B15F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45" name="Freeform 75"/>
            <p:cNvSpPr/>
            <p:nvPr/>
          </p:nvSpPr>
          <p:spPr>
            <a:xfrm>
              <a:off x="4576763" y="2328863"/>
              <a:ext cx="303213" cy="333375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1377747955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149222752" y="2147483646"/>
                </a:cxn>
                <a:cxn ang="0">
                  <a:pos x="229850615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919387298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37002324"/>
                </a:cxn>
                <a:cxn ang="0">
                  <a:pos x="2147483646" y="2066637085"/>
                </a:cxn>
                <a:cxn ang="0">
                  <a:pos x="2147483646" y="1377747955"/>
                </a:cxn>
                <a:cxn ang="0">
                  <a:pos x="2147483646" y="0"/>
                </a:cxn>
              </a:cxnLst>
              <a:rect l="0" t="0" r="0" b="0"/>
              <a:pathLst>
                <a:path w="20" h="22">
                  <a:moveTo>
                    <a:pt x="19" y="0"/>
                  </a:moveTo>
                  <a:cubicBezTo>
                    <a:pt x="19" y="0"/>
                    <a:pt x="18" y="0"/>
                    <a:pt x="18" y="0"/>
                  </a:cubicBezTo>
                  <a:cubicBezTo>
                    <a:pt x="19" y="2"/>
                    <a:pt x="15" y="6"/>
                    <a:pt x="15" y="6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5" y="9"/>
                    <a:pt x="15" y="10"/>
                  </a:cubicBezTo>
                  <a:cubicBezTo>
                    <a:pt x="14" y="11"/>
                    <a:pt x="11" y="16"/>
                    <a:pt x="11" y="16"/>
                  </a:cubicBezTo>
                  <a:cubicBezTo>
                    <a:pt x="11" y="16"/>
                    <a:pt x="8" y="18"/>
                    <a:pt x="5" y="20"/>
                  </a:cubicBezTo>
                  <a:cubicBezTo>
                    <a:pt x="1" y="22"/>
                    <a:pt x="1" y="19"/>
                    <a:pt x="1" y="19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3" y="22"/>
                    <a:pt x="4" y="22"/>
                  </a:cubicBezTo>
                  <a:cubicBezTo>
                    <a:pt x="5" y="21"/>
                    <a:pt x="12" y="16"/>
                    <a:pt x="12" y="16"/>
                  </a:cubicBezTo>
                  <a:cubicBezTo>
                    <a:pt x="12" y="16"/>
                    <a:pt x="13" y="14"/>
                    <a:pt x="14" y="13"/>
                  </a:cubicBezTo>
                  <a:cubicBezTo>
                    <a:pt x="15" y="12"/>
                    <a:pt x="18" y="9"/>
                    <a:pt x="16" y="8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7"/>
                    <a:pt x="16" y="6"/>
                  </a:cubicBezTo>
                  <a:cubicBezTo>
                    <a:pt x="16" y="6"/>
                    <a:pt x="20" y="2"/>
                    <a:pt x="19" y="0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46" name="Freeform 76"/>
            <p:cNvSpPr/>
            <p:nvPr/>
          </p:nvSpPr>
          <p:spPr>
            <a:xfrm>
              <a:off x="4729163" y="2451100"/>
              <a:ext cx="76200" cy="74613"/>
            </a:xfrm>
            <a:custGeom>
              <a:avLst/>
              <a:gdLst/>
              <a:ahLst/>
              <a:cxnLst>
                <a:cxn ang="0">
                  <a:pos x="0" y="1113419954"/>
                </a:cxn>
                <a:cxn ang="0">
                  <a:pos x="1161288000" y="445364997"/>
                </a:cxn>
                <a:cxn ang="0">
                  <a:pos x="929030400" y="0"/>
                </a:cxn>
                <a:cxn ang="0">
                  <a:pos x="0" y="1113419954"/>
                </a:cxn>
              </a:cxnLst>
              <a:rect l="0" t="0" r="0" b="0"/>
              <a:pathLst>
                <a:path w="5" h="5">
                  <a:moveTo>
                    <a:pt x="0" y="5"/>
                  </a:moveTo>
                  <a:cubicBezTo>
                    <a:pt x="0" y="5"/>
                    <a:pt x="3" y="2"/>
                    <a:pt x="5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1" y="4"/>
                    <a:pt x="0" y="5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47" name="Freeform 77"/>
            <p:cNvSpPr/>
            <p:nvPr/>
          </p:nvSpPr>
          <p:spPr>
            <a:xfrm>
              <a:off x="4743450" y="2359025"/>
              <a:ext cx="92075" cy="92075"/>
            </a:xfrm>
            <a:custGeom>
              <a:avLst/>
              <a:gdLst/>
              <a:ahLst/>
              <a:cxnLst>
                <a:cxn ang="0">
                  <a:pos x="0" y="1412967604"/>
                </a:cxn>
                <a:cxn ang="0">
                  <a:pos x="470994317" y="706491475"/>
                </a:cxn>
                <a:cxn ang="0">
                  <a:pos x="1412967604" y="0"/>
                </a:cxn>
                <a:cxn ang="0">
                  <a:pos x="470994317" y="706491475"/>
                </a:cxn>
                <a:cxn ang="0">
                  <a:pos x="0" y="1412967604"/>
                </a:cxn>
              </a:cxnLst>
              <a:rect l="0" t="0" r="0" b="0"/>
              <a:pathLst>
                <a:path w="6" h="6">
                  <a:moveTo>
                    <a:pt x="0" y="6"/>
                  </a:moveTo>
                  <a:cubicBezTo>
                    <a:pt x="0" y="6"/>
                    <a:pt x="2" y="3"/>
                    <a:pt x="2" y="3"/>
                  </a:cubicBezTo>
                  <a:cubicBezTo>
                    <a:pt x="3" y="3"/>
                    <a:pt x="6" y="0"/>
                    <a:pt x="6" y="0"/>
                  </a:cubicBezTo>
                  <a:cubicBezTo>
                    <a:pt x="2" y="3"/>
                    <a:pt x="2" y="3"/>
                    <a:pt x="2" y="3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48" name="Freeform 78"/>
            <p:cNvSpPr/>
            <p:nvPr/>
          </p:nvSpPr>
          <p:spPr>
            <a:xfrm>
              <a:off x="4622800" y="2495550"/>
              <a:ext cx="76200" cy="182563"/>
            </a:xfrm>
            <a:custGeom>
              <a:avLst/>
              <a:gdLst/>
              <a:ahLst/>
              <a:cxnLst>
                <a:cxn ang="0">
                  <a:pos x="696772800" y="0"/>
                </a:cxn>
                <a:cxn ang="0">
                  <a:pos x="0" y="462903700"/>
                </a:cxn>
                <a:cxn ang="0">
                  <a:pos x="696772800" y="2147483646"/>
                </a:cxn>
                <a:cxn ang="0">
                  <a:pos x="696772800" y="0"/>
                </a:cxn>
              </a:cxnLst>
              <a:rect l="0" t="0" r="0" b="0"/>
              <a:pathLst>
                <a:path w="5" h="12">
                  <a:moveTo>
                    <a:pt x="3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5" y="5"/>
                    <a:pt x="3" y="0"/>
                  </a:cubicBezTo>
                  <a:close/>
                </a:path>
              </a:pathLst>
            </a:custGeom>
            <a:solidFill>
              <a:srgbClr val="BABAB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49" name="Freeform 79"/>
            <p:cNvSpPr/>
            <p:nvPr/>
          </p:nvSpPr>
          <p:spPr>
            <a:xfrm>
              <a:off x="2952750" y="3435350"/>
              <a:ext cx="166688" cy="2587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1377767241" y="0"/>
                </a:cxn>
                <a:cxn ang="0">
                  <a:pos x="0" y="0"/>
                </a:cxn>
              </a:cxnLst>
              <a:rect l="0" t="0" r="0" b="0"/>
              <a:pathLst>
                <a:path w="11" h="17">
                  <a:moveTo>
                    <a:pt x="0" y="0"/>
                  </a:moveTo>
                  <a:cubicBezTo>
                    <a:pt x="0" y="0"/>
                    <a:pt x="0" y="13"/>
                    <a:pt x="0" y="14"/>
                  </a:cubicBezTo>
                  <a:cubicBezTo>
                    <a:pt x="1" y="16"/>
                    <a:pt x="11" y="17"/>
                    <a:pt x="11" y="17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0" name="Freeform 80"/>
            <p:cNvSpPr/>
            <p:nvPr/>
          </p:nvSpPr>
          <p:spPr>
            <a:xfrm>
              <a:off x="3286125" y="2147888"/>
              <a:ext cx="242888" cy="287338"/>
            </a:xfrm>
            <a:custGeom>
              <a:avLst/>
              <a:gdLst/>
              <a:ahLst/>
              <a:cxnLst>
                <a:cxn ang="0">
                  <a:pos x="2147483646" y="1829647400"/>
                </a:cxn>
                <a:cxn ang="0">
                  <a:pos x="2147483646" y="2147483646"/>
                </a:cxn>
                <a:cxn ang="0">
                  <a:pos x="1843580642" y="2147483646"/>
                </a:cxn>
                <a:cxn ang="0">
                  <a:pos x="691350331" y="2147483646"/>
                </a:cxn>
                <a:cxn ang="0">
                  <a:pos x="230455171" y="2147483646"/>
                </a:cxn>
                <a:cxn ang="0">
                  <a:pos x="0" y="457411850"/>
                </a:cxn>
                <a:cxn ang="0">
                  <a:pos x="2147483646" y="1829647400"/>
                </a:cxn>
              </a:cxnLst>
              <a:rect l="0" t="0" r="0" b="0"/>
              <a:pathLst>
                <a:path w="16" h="19">
                  <a:moveTo>
                    <a:pt x="16" y="8"/>
                  </a:move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0" y="18"/>
                    <a:pt x="8" y="19"/>
                  </a:cubicBezTo>
                  <a:cubicBezTo>
                    <a:pt x="7" y="19"/>
                    <a:pt x="3" y="17"/>
                    <a:pt x="3" y="17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5"/>
                    <a:pt x="0" y="2"/>
                  </a:cubicBezTo>
                  <a:cubicBezTo>
                    <a:pt x="0" y="0"/>
                    <a:pt x="12" y="7"/>
                    <a:pt x="16" y="8"/>
                  </a:cubicBezTo>
                  <a:close/>
                </a:path>
              </a:pathLst>
            </a:custGeom>
            <a:solidFill>
              <a:srgbClr val="D08147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1" name="Freeform 81"/>
            <p:cNvSpPr/>
            <p:nvPr/>
          </p:nvSpPr>
          <p:spPr>
            <a:xfrm>
              <a:off x="3316288" y="2238375"/>
              <a:ext cx="166688" cy="1968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18511494" y="1146454400"/>
                </a:cxn>
                <a:cxn ang="0">
                  <a:pos x="2147483646" y="2063608835"/>
                </a:cxn>
                <a:cxn ang="0">
                  <a:pos x="1377767241" y="2147483646"/>
                </a:cxn>
                <a:cxn ang="0">
                  <a:pos x="229620297" y="2147483646"/>
                </a:cxn>
                <a:cxn ang="0">
                  <a:pos x="0" y="1605024046"/>
                </a:cxn>
                <a:cxn ang="0">
                  <a:pos x="0" y="0"/>
                </a:cxn>
              </a:cxnLst>
              <a:rect l="0" t="0" r="0" b="0"/>
              <a:pathLst>
                <a:path w="11" h="13">
                  <a:moveTo>
                    <a:pt x="0" y="0"/>
                  </a:moveTo>
                  <a:cubicBezTo>
                    <a:pt x="1" y="0"/>
                    <a:pt x="3" y="4"/>
                    <a:pt x="4" y="5"/>
                  </a:cubicBezTo>
                  <a:cubicBezTo>
                    <a:pt x="4" y="6"/>
                    <a:pt x="8" y="8"/>
                    <a:pt x="11" y="9"/>
                  </a:cubicBezTo>
                  <a:cubicBezTo>
                    <a:pt x="9" y="11"/>
                    <a:pt x="7" y="13"/>
                    <a:pt x="6" y="13"/>
                  </a:cubicBezTo>
                  <a:cubicBezTo>
                    <a:pt x="5" y="13"/>
                    <a:pt x="1" y="11"/>
                    <a:pt x="1" y="1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2" name="Freeform 82"/>
            <p:cNvSpPr/>
            <p:nvPr/>
          </p:nvSpPr>
          <p:spPr>
            <a:xfrm>
              <a:off x="3209925" y="1844675"/>
              <a:ext cx="365125" cy="347663"/>
            </a:xfrm>
            <a:custGeom>
              <a:avLst/>
              <a:gdLst/>
              <a:ahLst/>
              <a:cxnLst>
                <a:cxn ang="0">
                  <a:pos x="2147483646" y="1370925904"/>
                </a:cxn>
                <a:cxn ang="0">
                  <a:pos x="2147483646" y="1142435734"/>
                </a:cxn>
                <a:cxn ang="0">
                  <a:pos x="2147483646" y="0"/>
                </a:cxn>
                <a:cxn ang="0">
                  <a:pos x="2083068552" y="0"/>
                </a:cxn>
                <a:cxn ang="0">
                  <a:pos x="462902432" y="1370925904"/>
                </a:cxn>
                <a:cxn ang="0">
                  <a:pos x="231458823" y="2147483646"/>
                </a:cxn>
                <a:cxn ang="0">
                  <a:pos x="925804865" y="2147483646"/>
                </a:cxn>
                <a:cxn ang="0">
                  <a:pos x="2147483646" y="1370925904"/>
                </a:cxn>
              </a:cxnLst>
              <a:rect l="0" t="0" r="0" b="0"/>
              <a:pathLst>
                <a:path w="24" h="23">
                  <a:moveTo>
                    <a:pt x="23" y="6"/>
                  </a:moveTo>
                  <a:cubicBezTo>
                    <a:pt x="23" y="6"/>
                    <a:pt x="24" y="5"/>
                    <a:pt x="24" y="5"/>
                  </a:cubicBezTo>
                  <a:cubicBezTo>
                    <a:pt x="23" y="4"/>
                    <a:pt x="21" y="0"/>
                    <a:pt x="18" y="0"/>
                  </a:cubicBezTo>
                  <a:cubicBezTo>
                    <a:pt x="15" y="0"/>
                    <a:pt x="9" y="0"/>
                    <a:pt x="9" y="0"/>
                  </a:cubicBezTo>
                  <a:cubicBezTo>
                    <a:pt x="9" y="0"/>
                    <a:pt x="4" y="3"/>
                    <a:pt x="2" y="6"/>
                  </a:cubicBezTo>
                  <a:cubicBezTo>
                    <a:pt x="0" y="9"/>
                    <a:pt x="1" y="13"/>
                    <a:pt x="1" y="13"/>
                  </a:cubicBezTo>
                  <a:cubicBezTo>
                    <a:pt x="1" y="13"/>
                    <a:pt x="0" y="19"/>
                    <a:pt x="4" y="20"/>
                  </a:cubicBezTo>
                  <a:cubicBezTo>
                    <a:pt x="4" y="20"/>
                    <a:pt x="11" y="23"/>
                    <a:pt x="23" y="6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3" name="Freeform 83"/>
            <p:cNvSpPr/>
            <p:nvPr/>
          </p:nvSpPr>
          <p:spPr>
            <a:xfrm>
              <a:off x="3225800" y="1935163"/>
              <a:ext cx="379413" cy="379413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072945690" y="2147483646"/>
                </a:cxn>
                <a:cxn ang="0">
                  <a:pos x="1381958735" y="2147483646"/>
                </a:cxn>
                <a:cxn ang="0">
                  <a:pos x="1151639867" y="2147483646"/>
                </a:cxn>
                <a:cxn ang="0">
                  <a:pos x="460652912" y="2147483646"/>
                </a:cxn>
                <a:cxn ang="0">
                  <a:pos x="460652912" y="2072945690"/>
                </a:cxn>
                <a:cxn ang="0">
                  <a:pos x="1151639867" y="2147483646"/>
                </a:cxn>
                <a:cxn ang="0">
                  <a:pos x="1612292779" y="2147483646"/>
                </a:cxn>
                <a:cxn ang="0">
                  <a:pos x="1842611646" y="2147483646"/>
                </a:cxn>
                <a:cxn ang="0">
                  <a:pos x="1612292779" y="2147483646"/>
                </a:cxn>
                <a:cxn ang="0">
                  <a:pos x="2147483646" y="1151639867"/>
                </a:cxn>
                <a:cxn ang="0">
                  <a:pos x="2072945690" y="921305823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1612292779"/>
                </a:cxn>
                <a:cxn ang="0">
                  <a:pos x="2147483646" y="207294569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5" h="25">
                  <a:moveTo>
                    <a:pt x="21" y="24"/>
                  </a:moveTo>
                  <a:cubicBezTo>
                    <a:pt x="21" y="24"/>
                    <a:pt x="18" y="25"/>
                    <a:pt x="17" y="25"/>
                  </a:cubicBezTo>
                  <a:cubicBezTo>
                    <a:pt x="17" y="25"/>
                    <a:pt x="11" y="25"/>
                    <a:pt x="9" y="22"/>
                  </a:cubicBezTo>
                  <a:cubicBezTo>
                    <a:pt x="7" y="19"/>
                    <a:pt x="6" y="17"/>
                    <a:pt x="6" y="17"/>
                  </a:cubicBezTo>
                  <a:cubicBezTo>
                    <a:pt x="6" y="17"/>
                    <a:pt x="5" y="17"/>
                    <a:pt x="5" y="17"/>
                  </a:cubicBezTo>
                  <a:cubicBezTo>
                    <a:pt x="4" y="17"/>
                    <a:pt x="3" y="14"/>
                    <a:pt x="2" y="14"/>
                  </a:cubicBezTo>
                  <a:cubicBezTo>
                    <a:pt x="2" y="13"/>
                    <a:pt x="0" y="10"/>
                    <a:pt x="2" y="9"/>
                  </a:cubicBezTo>
                  <a:cubicBezTo>
                    <a:pt x="3" y="8"/>
                    <a:pt x="5" y="9"/>
                    <a:pt x="5" y="10"/>
                  </a:cubicBezTo>
                  <a:cubicBezTo>
                    <a:pt x="5" y="10"/>
                    <a:pt x="7" y="13"/>
                    <a:pt x="7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7" y="10"/>
                    <a:pt x="7" y="10"/>
                  </a:cubicBezTo>
                  <a:cubicBezTo>
                    <a:pt x="8" y="9"/>
                    <a:pt x="11" y="6"/>
                    <a:pt x="10" y="5"/>
                  </a:cubicBezTo>
                  <a:cubicBezTo>
                    <a:pt x="10" y="5"/>
                    <a:pt x="9" y="4"/>
                    <a:pt x="9" y="4"/>
                  </a:cubicBezTo>
                  <a:cubicBezTo>
                    <a:pt x="9" y="3"/>
                    <a:pt x="12" y="1"/>
                    <a:pt x="12" y="0"/>
                  </a:cubicBezTo>
                  <a:cubicBezTo>
                    <a:pt x="13" y="0"/>
                    <a:pt x="19" y="0"/>
                    <a:pt x="22" y="0"/>
                  </a:cubicBezTo>
                  <a:cubicBezTo>
                    <a:pt x="22" y="0"/>
                    <a:pt x="24" y="3"/>
                    <a:pt x="24" y="7"/>
                  </a:cubicBezTo>
                  <a:cubicBezTo>
                    <a:pt x="24" y="7"/>
                    <a:pt x="24" y="8"/>
                    <a:pt x="23" y="9"/>
                  </a:cubicBezTo>
                  <a:cubicBezTo>
                    <a:pt x="23" y="9"/>
                    <a:pt x="25" y="11"/>
                    <a:pt x="24" y="14"/>
                  </a:cubicBezTo>
                  <a:cubicBezTo>
                    <a:pt x="24" y="17"/>
                    <a:pt x="22" y="20"/>
                    <a:pt x="22" y="21"/>
                  </a:cubicBezTo>
                  <a:cubicBezTo>
                    <a:pt x="22" y="22"/>
                    <a:pt x="22" y="24"/>
                    <a:pt x="21" y="24"/>
                  </a:cubicBezTo>
                  <a:close/>
                </a:path>
              </a:pathLst>
            </a:custGeom>
            <a:solidFill>
              <a:srgbClr val="F1B15F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4" name="Freeform 84"/>
            <p:cNvSpPr/>
            <p:nvPr/>
          </p:nvSpPr>
          <p:spPr>
            <a:xfrm>
              <a:off x="3225800" y="1935163"/>
              <a:ext cx="333375" cy="379413"/>
            </a:xfrm>
            <a:custGeom>
              <a:avLst/>
              <a:gdLst/>
              <a:ahLst/>
              <a:cxnLst>
                <a:cxn ang="0">
                  <a:pos x="459254369" y="2072945690"/>
                </a:cxn>
                <a:cxn ang="0">
                  <a:pos x="1148128347" y="2147483646"/>
                </a:cxn>
                <a:cxn ang="0">
                  <a:pos x="1607382716" y="2147483646"/>
                </a:cxn>
                <a:cxn ang="0">
                  <a:pos x="1837002324" y="2147483646"/>
                </a:cxn>
                <a:cxn ang="0">
                  <a:pos x="1607382716" y="2147483646"/>
                </a:cxn>
                <a:cxn ang="0">
                  <a:pos x="2147483646" y="1151639867"/>
                </a:cxn>
                <a:cxn ang="0">
                  <a:pos x="2066637085" y="921305823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1381958735"/>
                </a:cxn>
                <a:cxn ang="0">
                  <a:pos x="2147483646" y="1612292779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066637085" y="2147483646"/>
                </a:cxn>
                <a:cxn ang="0">
                  <a:pos x="1377747955" y="2147483646"/>
                </a:cxn>
                <a:cxn ang="0">
                  <a:pos x="1148128347" y="2147483646"/>
                </a:cxn>
                <a:cxn ang="0">
                  <a:pos x="459254369" y="2147483646"/>
                </a:cxn>
                <a:cxn ang="0">
                  <a:pos x="459254369" y="2072945690"/>
                </a:cxn>
              </a:cxnLst>
              <a:rect l="0" t="0" r="0" b="0"/>
              <a:pathLst>
                <a:path w="22" h="25">
                  <a:moveTo>
                    <a:pt x="2" y="9"/>
                  </a:moveTo>
                  <a:cubicBezTo>
                    <a:pt x="3" y="8"/>
                    <a:pt x="5" y="9"/>
                    <a:pt x="5" y="10"/>
                  </a:cubicBezTo>
                  <a:cubicBezTo>
                    <a:pt x="5" y="10"/>
                    <a:pt x="7" y="13"/>
                    <a:pt x="7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7" y="10"/>
                    <a:pt x="7" y="10"/>
                  </a:cubicBezTo>
                  <a:cubicBezTo>
                    <a:pt x="8" y="9"/>
                    <a:pt x="11" y="6"/>
                    <a:pt x="10" y="5"/>
                  </a:cubicBezTo>
                  <a:cubicBezTo>
                    <a:pt x="10" y="5"/>
                    <a:pt x="9" y="4"/>
                    <a:pt x="9" y="4"/>
                  </a:cubicBezTo>
                  <a:cubicBezTo>
                    <a:pt x="9" y="3"/>
                    <a:pt x="12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5" y="2"/>
                    <a:pt x="17" y="6"/>
                    <a:pt x="16" y="6"/>
                  </a:cubicBezTo>
                  <a:cubicBezTo>
                    <a:pt x="15" y="6"/>
                    <a:pt x="13" y="7"/>
                    <a:pt x="13" y="7"/>
                  </a:cubicBezTo>
                  <a:cubicBezTo>
                    <a:pt x="13" y="7"/>
                    <a:pt x="13" y="9"/>
                    <a:pt x="13" y="10"/>
                  </a:cubicBezTo>
                  <a:cubicBezTo>
                    <a:pt x="12" y="10"/>
                    <a:pt x="11" y="10"/>
                    <a:pt x="11" y="10"/>
                  </a:cubicBezTo>
                  <a:cubicBezTo>
                    <a:pt x="11" y="11"/>
                    <a:pt x="11" y="14"/>
                    <a:pt x="12" y="15"/>
                  </a:cubicBezTo>
                  <a:cubicBezTo>
                    <a:pt x="13" y="16"/>
                    <a:pt x="15" y="15"/>
                    <a:pt x="15" y="15"/>
                  </a:cubicBezTo>
                  <a:cubicBezTo>
                    <a:pt x="14" y="16"/>
                    <a:pt x="14" y="19"/>
                    <a:pt x="14" y="20"/>
                  </a:cubicBezTo>
                  <a:cubicBezTo>
                    <a:pt x="14" y="21"/>
                    <a:pt x="16" y="23"/>
                    <a:pt x="18" y="24"/>
                  </a:cubicBezTo>
                  <a:cubicBezTo>
                    <a:pt x="18" y="24"/>
                    <a:pt x="20" y="23"/>
                    <a:pt x="22" y="23"/>
                  </a:cubicBezTo>
                  <a:cubicBezTo>
                    <a:pt x="22" y="24"/>
                    <a:pt x="21" y="24"/>
                    <a:pt x="21" y="24"/>
                  </a:cubicBezTo>
                  <a:cubicBezTo>
                    <a:pt x="21" y="24"/>
                    <a:pt x="18" y="25"/>
                    <a:pt x="17" y="25"/>
                  </a:cubicBezTo>
                  <a:cubicBezTo>
                    <a:pt x="17" y="25"/>
                    <a:pt x="11" y="25"/>
                    <a:pt x="9" y="22"/>
                  </a:cubicBezTo>
                  <a:cubicBezTo>
                    <a:pt x="7" y="19"/>
                    <a:pt x="6" y="17"/>
                    <a:pt x="6" y="17"/>
                  </a:cubicBezTo>
                  <a:cubicBezTo>
                    <a:pt x="6" y="17"/>
                    <a:pt x="5" y="17"/>
                    <a:pt x="5" y="17"/>
                  </a:cubicBezTo>
                  <a:cubicBezTo>
                    <a:pt x="4" y="17"/>
                    <a:pt x="3" y="14"/>
                    <a:pt x="2" y="14"/>
                  </a:cubicBezTo>
                  <a:cubicBezTo>
                    <a:pt x="2" y="13"/>
                    <a:pt x="0" y="10"/>
                    <a:pt x="2" y="9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5" name="Freeform 85"/>
            <p:cNvSpPr/>
            <p:nvPr/>
          </p:nvSpPr>
          <p:spPr>
            <a:xfrm>
              <a:off x="3059113" y="4405313"/>
              <a:ext cx="196850" cy="76200"/>
            </a:xfrm>
            <a:custGeom>
              <a:avLst/>
              <a:gdLst/>
              <a:ahLst/>
              <a:cxnLst>
                <a:cxn ang="0">
                  <a:pos x="1146454400" y="1161288000"/>
                </a:cxn>
                <a:cxn ang="0">
                  <a:pos x="1834308869" y="0"/>
                </a:cxn>
                <a:cxn ang="0">
                  <a:pos x="1146454400" y="1161288000"/>
                </a:cxn>
              </a:cxnLst>
              <a:rect l="0" t="0" r="0" b="0"/>
              <a:pathLst>
                <a:path w="13" h="5">
                  <a:moveTo>
                    <a:pt x="5" y="5"/>
                  </a:moveTo>
                  <a:cubicBezTo>
                    <a:pt x="8" y="5"/>
                    <a:pt x="13" y="0"/>
                    <a:pt x="8" y="0"/>
                  </a:cubicBezTo>
                  <a:cubicBezTo>
                    <a:pt x="5" y="0"/>
                    <a:pt x="0" y="5"/>
                    <a:pt x="5" y="5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6" name="Freeform 86"/>
            <p:cNvSpPr/>
            <p:nvPr/>
          </p:nvSpPr>
          <p:spPr>
            <a:xfrm>
              <a:off x="2936875" y="5073650"/>
              <a:ext cx="273050" cy="211138"/>
            </a:xfrm>
            <a:custGeom>
              <a:avLst/>
              <a:gdLst/>
              <a:ahLst/>
              <a:cxnLst>
                <a:cxn ang="0">
                  <a:pos x="1380677325" y="0"/>
                </a:cxn>
                <a:cxn ang="0">
                  <a:pos x="0" y="2147483646"/>
                </a:cxn>
                <a:cxn ang="0">
                  <a:pos x="2147483646" y="2047013073"/>
                </a:cxn>
                <a:cxn ang="0">
                  <a:pos x="2147483646" y="1364675382"/>
                </a:cxn>
                <a:cxn ang="0">
                  <a:pos x="2147483646" y="227440870"/>
                </a:cxn>
                <a:cxn ang="0">
                  <a:pos x="1380677325" y="0"/>
                </a:cxn>
              </a:cxnLst>
              <a:rect l="0" t="0" r="0" b="0"/>
              <a:pathLst>
                <a:path w="18" h="14">
                  <a:moveTo>
                    <a:pt x="6" y="0"/>
                  </a:moveTo>
                  <a:cubicBezTo>
                    <a:pt x="6" y="0"/>
                    <a:pt x="0" y="8"/>
                    <a:pt x="0" y="12"/>
                  </a:cubicBezTo>
                  <a:cubicBezTo>
                    <a:pt x="0" y="12"/>
                    <a:pt x="14" y="14"/>
                    <a:pt x="15" y="9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8" y="8"/>
                    <a:pt x="17" y="1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7" name="Freeform 87"/>
            <p:cNvSpPr/>
            <p:nvPr/>
          </p:nvSpPr>
          <p:spPr>
            <a:xfrm>
              <a:off x="3665538" y="5011738"/>
              <a:ext cx="303213" cy="273050"/>
            </a:xfrm>
            <a:custGeom>
              <a:avLst/>
              <a:gdLst/>
              <a:ahLst/>
              <a:cxnLst>
                <a:cxn ang="0">
                  <a:pos x="0" y="920451550"/>
                </a:cxn>
                <a:cxn ang="0">
                  <a:pos x="0" y="2147483646"/>
                </a:cxn>
                <a:cxn ang="0">
                  <a:pos x="1379073367" y="2147483646"/>
                </a:cxn>
                <a:cxn ang="0">
                  <a:pos x="1608923981" y="2147483646"/>
                </a:cxn>
                <a:cxn ang="0">
                  <a:pos x="1608923981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920451550"/>
                </a:cxn>
                <a:cxn ang="0">
                  <a:pos x="0" y="920451550"/>
                </a:cxn>
              </a:cxnLst>
              <a:rect l="0" t="0" r="0" b="0"/>
              <a:pathLst>
                <a:path w="20" h="18">
                  <a:moveTo>
                    <a:pt x="0" y="4"/>
                  </a:moveTo>
                  <a:cubicBezTo>
                    <a:pt x="0" y="4"/>
                    <a:pt x="0" y="8"/>
                    <a:pt x="0" y="10"/>
                  </a:cubicBezTo>
                  <a:cubicBezTo>
                    <a:pt x="0" y="10"/>
                    <a:pt x="3" y="13"/>
                    <a:pt x="6" y="13"/>
                  </a:cubicBezTo>
                  <a:cubicBezTo>
                    <a:pt x="6" y="13"/>
                    <a:pt x="7" y="16"/>
                    <a:pt x="7" y="16"/>
                  </a:cubicBezTo>
                  <a:cubicBezTo>
                    <a:pt x="8" y="17"/>
                    <a:pt x="7" y="16"/>
                    <a:pt x="7" y="16"/>
                  </a:cubicBezTo>
                  <a:cubicBezTo>
                    <a:pt x="7" y="16"/>
                    <a:pt x="17" y="18"/>
                    <a:pt x="20" y="17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14" y="7"/>
                    <a:pt x="12" y="4"/>
                  </a:cubicBezTo>
                  <a:cubicBezTo>
                    <a:pt x="11" y="0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8" name="Freeform 88"/>
            <p:cNvSpPr/>
            <p:nvPr/>
          </p:nvSpPr>
          <p:spPr>
            <a:xfrm>
              <a:off x="2967038" y="3254375"/>
              <a:ext cx="941388" cy="1909763"/>
            </a:xfrm>
            <a:custGeom>
              <a:avLst/>
              <a:gdLst/>
              <a:ahLst/>
              <a:cxnLst>
                <a:cxn ang="0">
                  <a:pos x="69163169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459464727"/>
                </a:cxn>
                <a:cxn ang="0">
                  <a:pos x="2147483646" y="1148646660"/>
                </a:cxn>
                <a:cxn ang="0">
                  <a:pos x="2147483646" y="0"/>
                </a:cxn>
                <a:cxn ang="0">
                  <a:pos x="2147483646" y="1148646660"/>
                </a:cxn>
                <a:cxn ang="0">
                  <a:pos x="691631690" y="2147483646"/>
                </a:cxn>
                <a:cxn ang="0">
                  <a:pos x="1152714422" y="2147483646"/>
                </a:cxn>
                <a:cxn ang="0">
                  <a:pos x="1152714422" y="2147483646"/>
                </a:cxn>
                <a:cxn ang="0">
                  <a:pos x="691631690" y="2147483646"/>
                </a:cxn>
                <a:cxn ang="0">
                  <a:pos x="230548958" y="2147483646"/>
                </a:cxn>
                <a:cxn ang="0">
                  <a:pos x="691631690" y="2147483646"/>
                </a:cxn>
              </a:cxnLst>
              <a:rect l="0" t="0" r="0" b="0"/>
              <a:pathLst>
                <a:path w="62" h="126">
                  <a:moveTo>
                    <a:pt x="3" y="121"/>
                  </a:moveTo>
                  <a:cubicBezTo>
                    <a:pt x="3" y="121"/>
                    <a:pt x="16" y="124"/>
                    <a:pt x="17" y="120"/>
                  </a:cubicBezTo>
                  <a:cubicBezTo>
                    <a:pt x="18" y="116"/>
                    <a:pt x="15" y="106"/>
                    <a:pt x="15" y="106"/>
                  </a:cubicBezTo>
                  <a:cubicBezTo>
                    <a:pt x="15" y="106"/>
                    <a:pt x="22" y="65"/>
                    <a:pt x="23" y="64"/>
                  </a:cubicBezTo>
                  <a:cubicBezTo>
                    <a:pt x="24" y="64"/>
                    <a:pt x="28" y="47"/>
                    <a:pt x="30" y="36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2" y="40"/>
                    <a:pt x="39" y="111"/>
                    <a:pt x="46" y="120"/>
                  </a:cubicBezTo>
                  <a:cubicBezTo>
                    <a:pt x="46" y="120"/>
                    <a:pt x="55" y="126"/>
                    <a:pt x="59" y="122"/>
                  </a:cubicBezTo>
                  <a:cubicBezTo>
                    <a:pt x="59" y="122"/>
                    <a:pt x="62" y="119"/>
                    <a:pt x="59" y="110"/>
                  </a:cubicBezTo>
                  <a:cubicBezTo>
                    <a:pt x="59" y="110"/>
                    <a:pt x="61" y="95"/>
                    <a:pt x="58" y="88"/>
                  </a:cubicBezTo>
                  <a:cubicBezTo>
                    <a:pt x="58" y="88"/>
                    <a:pt x="58" y="63"/>
                    <a:pt x="58" y="58"/>
                  </a:cubicBezTo>
                  <a:cubicBezTo>
                    <a:pt x="58" y="53"/>
                    <a:pt x="55" y="28"/>
                    <a:pt x="56" y="24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37" y="6"/>
                    <a:pt x="30" y="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4" y="14"/>
                    <a:pt x="3" y="17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4" y="48"/>
                    <a:pt x="5" y="55"/>
                  </a:cubicBezTo>
                  <a:cubicBezTo>
                    <a:pt x="5" y="55"/>
                    <a:pt x="2" y="87"/>
                    <a:pt x="3" y="93"/>
                  </a:cubicBezTo>
                  <a:cubicBezTo>
                    <a:pt x="3" y="93"/>
                    <a:pt x="0" y="109"/>
                    <a:pt x="1" y="112"/>
                  </a:cubicBezTo>
                  <a:cubicBezTo>
                    <a:pt x="2" y="115"/>
                    <a:pt x="3" y="121"/>
                    <a:pt x="3" y="121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9" name="Freeform 89"/>
            <p:cNvSpPr/>
            <p:nvPr/>
          </p:nvSpPr>
          <p:spPr>
            <a:xfrm>
              <a:off x="3559175" y="3527425"/>
              <a:ext cx="15875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52015625" y="0"/>
                </a:cxn>
                <a:cxn ang="0">
                  <a:pos x="0" y="0"/>
                </a:cxn>
              </a:cxnLst>
              <a:rect l="0" t="0" r="0" b="0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0" name="Freeform 90"/>
            <p:cNvSpPr/>
            <p:nvPr/>
          </p:nvSpPr>
          <p:spPr>
            <a:xfrm>
              <a:off x="3695700" y="3602038"/>
              <a:ext cx="15875" cy="15875"/>
            </a:xfrm>
            <a:custGeom>
              <a:avLst/>
              <a:gdLst/>
              <a:ahLst/>
              <a:cxnLst>
                <a:cxn ang="0">
                  <a:pos x="0" y="252015625"/>
                </a:cxn>
                <a:cxn ang="0">
                  <a:pos x="252015625" y="0"/>
                </a:cxn>
                <a:cxn ang="0">
                  <a:pos x="0" y="252015625"/>
                </a:cxn>
              </a:cxnLst>
              <a:rect l="0" t="0" r="0" b="0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1" name="Freeform 91"/>
            <p:cNvSpPr/>
            <p:nvPr/>
          </p:nvSpPr>
          <p:spPr>
            <a:xfrm>
              <a:off x="3695700" y="3754438"/>
              <a:ext cx="15875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52015625" y="0"/>
                </a:cxn>
                <a:cxn ang="0">
                  <a:pos x="0" y="0"/>
                </a:cxn>
              </a:cxnLst>
              <a:rect l="0" t="0" r="0" b="0"/>
              <a:pathLst>
                <a:path w="1" h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2" name="Freeform 92"/>
            <p:cNvSpPr/>
            <p:nvPr/>
          </p:nvSpPr>
          <p:spPr>
            <a:xfrm>
              <a:off x="3013075" y="3405188"/>
              <a:ext cx="804863" cy="1712913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38243661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922464115" y="229788037"/>
                </a:cxn>
                <a:cxn ang="0">
                  <a:pos x="0" y="1608470783"/>
                </a:cxn>
                <a:cxn ang="0">
                  <a:pos x="230616029" y="2147483646"/>
                </a:cxn>
                <a:cxn ang="0">
                  <a:pos x="2147483646" y="2147483646"/>
                </a:cxn>
                <a:cxn ang="0">
                  <a:pos x="1844943415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614327387" y="2147483646"/>
                </a:cxn>
                <a:cxn ang="0">
                  <a:pos x="1383711358" y="2147483646"/>
                </a:cxn>
                <a:cxn ang="0">
                  <a:pos x="2147483646" y="2147483646"/>
                </a:cxn>
                <a:cxn ang="0">
                  <a:pos x="691848086" y="2147483646"/>
                </a:cxn>
                <a:cxn ang="0">
                  <a:pos x="1383711358" y="2147483646"/>
                </a:cxn>
                <a:cxn ang="0">
                  <a:pos x="1383711358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53" h="113">
                  <a:moveTo>
                    <a:pt x="53" y="113"/>
                  </a:moveTo>
                  <a:cubicBezTo>
                    <a:pt x="52" y="108"/>
                    <a:pt x="51" y="102"/>
                    <a:pt x="50" y="100"/>
                  </a:cubicBezTo>
                  <a:cubicBezTo>
                    <a:pt x="48" y="96"/>
                    <a:pt x="48" y="89"/>
                    <a:pt x="48" y="89"/>
                  </a:cubicBezTo>
                  <a:cubicBezTo>
                    <a:pt x="52" y="88"/>
                    <a:pt x="53" y="73"/>
                    <a:pt x="53" y="73"/>
                  </a:cubicBezTo>
                  <a:cubicBezTo>
                    <a:pt x="53" y="73"/>
                    <a:pt x="48" y="79"/>
                    <a:pt x="46" y="78"/>
                  </a:cubicBezTo>
                  <a:cubicBezTo>
                    <a:pt x="44" y="78"/>
                    <a:pt x="45" y="75"/>
                    <a:pt x="46" y="68"/>
                  </a:cubicBezTo>
                  <a:cubicBezTo>
                    <a:pt x="47" y="62"/>
                    <a:pt x="43" y="44"/>
                    <a:pt x="43" y="44"/>
                  </a:cubicBezTo>
                  <a:cubicBezTo>
                    <a:pt x="44" y="49"/>
                    <a:pt x="43" y="60"/>
                    <a:pt x="43" y="60"/>
                  </a:cubicBezTo>
                  <a:cubicBezTo>
                    <a:pt x="43" y="60"/>
                    <a:pt x="38" y="40"/>
                    <a:pt x="37" y="34"/>
                  </a:cubicBezTo>
                  <a:cubicBezTo>
                    <a:pt x="37" y="29"/>
                    <a:pt x="44" y="24"/>
                    <a:pt x="45" y="23"/>
                  </a:cubicBezTo>
                  <a:cubicBezTo>
                    <a:pt x="39" y="28"/>
                    <a:pt x="32" y="23"/>
                    <a:pt x="32" y="23"/>
                  </a:cubicBezTo>
                  <a:cubicBezTo>
                    <a:pt x="35" y="22"/>
                    <a:pt x="43" y="16"/>
                    <a:pt x="45" y="14"/>
                  </a:cubicBezTo>
                  <a:cubicBezTo>
                    <a:pt x="41" y="16"/>
                    <a:pt x="32" y="18"/>
                    <a:pt x="32" y="1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14"/>
                    <a:pt x="28" y="17"/>
                    <a:pt x="24" y="11"/>
                  </a:cubicBezTo>
                  <a:cubicBezTo>
                    <a:pt x="21" y="5"/>
                    <a:pt x="14" y="0"/>
                    <a:pt x="14" y="0"/>
                  </a:cubicBezTo>
                  <a:cubicBezTo>
                    <a:pt x="17" y="4"/>
                    <a:pt x="19" y="14"/>
                    <a:pt x="19" y="14"/>
                  </a:cubicBezTo>
                  <a:cubicBezTo>
                    <a:pt x="19" y="14"/>
                    <a:pt x="17" y="13"/>
                    <a:pt x="10" y="10"/>
                  </a:cubicBezTo>
                  <a:cubicBezTo>
                    <a:pt x="5" y="8"/>
                    <a:pt x="4" y="4"/>
                    <a:pt x="4" y="1"/>
                  </a:cubicBezTo>
                  <a:cubicBezTo>
                    <a:pt x="2" y="4"/>
                    <a:pt x="1" y="6"/>
                    <a:pt x="0" y="7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4" y="23"/>
                    <a:pt x="25" y="20"/>
                    <a:pt x="22" y="23"/>
                  </a:cubicBezTo>
                  <a:cubicBezTo>
                    <a:pt x="18" y="26"/>
                    <a:pt x="8" y="21"/>
                    <a:pt x="8" y="21"/>
                  </a:cubicBezTo>
                  <a:cubicBezTo>
                    <a:pt x="10" y="25"/>
                    <a:pt x="18" y="27"/>
                    <a:pt x="18" y="27"/>
                  </a:cubicBezTo>
                  <a:cubicBezTo>
                    <a:pt x="18" y="27"/>
                    <a:pt x="18" y="35"/>
                    <a:pt x="12" y="47"/>
                  </a:cubicBezTo>
                  <a:cubicBezTo>
                    <a:pt x="7" y="58"/>
                    <a:pt x="12" y="67"/>
                    <a:pt x="12" y="67"/>
                  </a:cubicBezTo>
                  <a:cubicBezTo>
                    <a:pt x="8" y="67"/>
                    <a:pt x="7" y="54"/>
                    <a:pt x="7" y="54"/>
                  </a:cubicBezTo>
                  <a:cubicBezTo>
                    <a:pt x="7" y="54"/>
                    <a:pt x="7" y="72"/>
                    <a:pt x="6" y="78"/>
                  </a:cubicBezTo>
                  <a:cubicBezTo>
                    <a:pt x="5" y="84"/>
                    <a:pt x="10" y="98"/>
                    <a:pt x="10" y="98"/>
                  </a:cubicBezTo>
                  <a:cubicBezTo>
                    <a:pt x="5" y="98"/>
                    <a:pt x="3" y="85"/>
                    <a:pt x="3" y="85"/>
                  </a:cubicBezTo>
                  <a:cubicBezTo>
                    <a:pt x="2" y="87"/>
                    <a:pt x="4" y="98"/>
                    <a:pt x="6" y="103"/>
                  </a:cubicBezTo>
                  <a:cubicBezTo>
                    <a:pt x="7" y="105"/>
                    <a:pt x="7" y="109"/>
                    <a:pt x="6" y="112"/>
                  </a:cubicBezTo>
                  <a:cubicBezTo>
                    <a:pt x="9" y="112"/>
                    <a:pt x="13" y="112"/>
                    <a:pt x="14" y="110"/>
                  </a:cubicBezTo>
                  <a:cubicBezTo>
                    <a:pt x="15" y="106"/>
                    <a:pt x="12" y="96"/>
                    <a:pt x="12" y="96"/>
                  </a:cubicBezTo>
                  <a:cubicBezTo>
                    <a:pt x="12" y="96"/>
                    <a:pt x="19" y="55"/>
                    <a:pt x="20" y="54"/>
                  </a:cubicBezTo>
                  <a:cubicBezTo>
                    <a:pt x="21" y="54"/>
                    <a:pt x="25" y="37"/>
                    <a:pt x="27" y="26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9" y="30"/>
                    <a:pt x="36" y="101"/>
                    <a:pt x="43" y="110"/>
                  </a:cubicBezTo>
                  <a:cubicBezTo>
                    <a:pt x="43" y="110"/>
                    <a:pt x="48" y="113"/>
                    <a:pt x="53" y="113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3" name="Freeform 93"/>
            <p:cNvSpPr/>
            <p:nvPr/>
          </p:nvSpPr>
          <p:spPr>
            <a:xfrm>
              <a:off x="2997200" y="3435350"/>
              <a:ext cx="136525" cy="196850"/>
            </a:xfrm>
            <a:custGeom>
              <a:avLst/>
              <a:gdLst/>
              <a:ahLst/>
              <a:cxnLst>
                <a:cxn ang="0">
                  <a:pos x="0" y="1375739223"/>
                </a:cxn>
                <a:cxn ang="0">
                  <a:pos x="1150556853" y="2147483646"/>
                </a:cxn>
                <a:cxn ang="0">
                  <a:pos x="1150556853" y="1605024046"/>
                </a:cxn>
                <a:cxn ang="0">
                  <a:pos x="1610782628" y="0"/>
                </a:cxn>
                <a:cxn ang="0">
                  <a:pos x="0" y="1375739223"/>
                </a:cxn>
              </a:cxnLst>
              <a:rect l="0" t="0" r="0" b="0"/>
              <a:pathLst>
                <a:path w="9" h="13">
                  <a:moveTo>
                    <a:pt x="0" y="6"/>
                  </a:moveTo>
                  <a:cubicBezTo>
                    <a:pt x="0" y="6"/>
                    <a:pt x="2" y="12"/>
                    <a:pt x="5" y="13"/>
                  </a:cubicBezTo>
                  <a:cubicBezTo>
                    <a:pt x="5" y="13"/>
                    <a:pt x="3" y="8"/>
                    <a:pt x="5" y="7"/>
                  </a:cubicBezTo>
                  <a:cubicBezTo>
                    <a:pt x="5" y="7"/>
                    <a:pt x="9" y="4"/>
                    <a:pt x="7" y="0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4" name="Freeform 94"/>
            <p:cNvSpPr/>
            <p:nvPr/>
          </p:nvSpPr>
          <p:spPr>
            <a:xfrm>
              <a:off x="3059113" y="2298700"/>
              <a:ext cx="712788" cy="1030288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2147483646" y="1606931103"/>
                </a:cxn>
                <a:cxn ang="0">
                  <a:pos x="2147483646" y="1147801437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459990911" y="2147483646"/>
                </a:cxn>
                <a:cxn ang="0">
                  <a:pos x="0" y="2147483646"/>
                </a:cxn>
                <a:cxn ang="0">
                  <a:pos x="2147483646" y="0"/>
                </a:cxn>
              </a:cxnLst>
              <a:rect l="0" t="0" r="0" b="0"/>
              <a:pathLst>
                <a:path w="47" h="68">
                  <a:moveTo>
                    <a:pt x="14" y="0"/>
                  </a:moveTo>
                  <a:cubicBezTo>
                    <a:pt x="14" y="0"/>
                    <a:pt x="17" y="7"/>
                    <a:pt x="20" y="7"/>
                  </a:cubicBezTo>
                  <a:cubicBezTo>
                    <a:pt x="20" y="7"/>
                    <a:pt x="25" y="9"/>
                    <a:pt x="30" y="5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7" y="66"/>
                    <a:pt x="47" y="66"/>
                    <a:pt x="47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" y="66"/>
                    <a:pt x="2" y="66"/>
                    <a:pt x="2" y="66"/>
                  </a:cubicBezTo>
                  <a:cubicBezTo>
                    <a:pt x="0" y="20"/>
                    <a:pt x="0" y="20"/>
                    <a:pt x="0" y="20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F2F2F8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5" name="Freeform 95"/>
            <p:cNvSpPr/>
            <p:nvPr/>
          </p:nvSpPr>
          <p:spPr>
            <a:xfrm>
              <a:off x="3195638" y="2419350"/>
              <a:ext cx="150813" cy="136525"/>
            </a:xfrm>
            <a:custGeom>
              <a:avLst/>
              <a:gdLst/>
              <a:ahLst/>
              <a:cxnLst>
                <a:cxn ang="0">
                  <a:pos x="0" y="168851263"/>
                </a:cxn>
                <a:cxn ang="0">
                  <a:pos x="239416431" y="0"/>
                </a:cxn>
                <a:cxn ang="0">
                  <a:pos x="0" y="216733438"/>
                </a:cxn>
                <a:cxn ang="0">
                  <a:pos x="0" y="168851263"/>
                </a:cxn>
              </a:cxnLst>
              <a:rect l="0" t="0" r="0" b="0"/>
              <a:pathLst>
                <a:path w="95" h="86">
                  <a:moveTo>
                    <a:pt x="0" y="67"/>
                  </a:moveTo>
                  <a:lnTo>
                    <a:pt x="95" y="0"/>
                  </a:lnTo>
                  <a:lnTo>
                    <a:pt x="0" y="86"/>
                  </a:lnTo>
                  <a:lnTo>
                    <a:pt x="0" y="67"/>
                  </a:lnTo>
                  <a:close/>
                </a:path>
              </a:pathLst>
            </a:custGeom>
            <a:solidFill>
              <a:srgbClr val="BABAB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6" name="Freeform 96"/>
            <p:cNvSpPr/>
            <p:nvPr/>
          </p:nvSpPr>
          <p:spPr>
            <a:xfrm>
              <a:off x="3408363" y="2451100"/>
              <a:ext cx="333375" cy="8175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837002324" y="1375322647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377747955" y="2147483646"/>
                </a:cxn>
                <a:cxn ang="0">
                  <a:pos x="2147483646" y="2147483646"/>
                </a:cxn>
                <a:cxn ang="0">
                  <a:pos x="1377747955" y="2147483646"/>
                </a:cxn>
                <a:cxn ang="0">
                  <a:pos x="1837002324" y="2147483646"/>
                </a:cxn>
                <a:cxn ang="0">
                  <a:pos x="1607382716" y="1833763529"/>
                </a:cxn>
                <a:cxn ang="0">
                  <a:pos x="0" y="0"/>
                </a:cxn>
              </a:cxnLst>
              <a:rect l="0" t="0" r="0" b="0"/>
              <a:pathLst>
                <a:path w="22" h="54">
                  <a:moveTo>
                    <a:pt x="0" y="0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2" y="50"/>
                    <a:pt x="9" y="54"/>
                    <a:pt x="6" y="49"/>
                  </a:cubicBezTo>
                  <a:cubicBezTo>
                    <a:pt x="6" y="49"/>
                    <a:pt x="14" y="52"/>
                    <a:pt x="13" y="44"/>
                  </a:cubicBezTo>
                  <a:cubicBezTo>
                    <a:pt x="12" y="36"/>
                    <a:pt x="8" y="37"/>
                    <a:pt x="6" y="34"/>
                  </a:cubicBezTo>
                  <a:cubicBezTo>
                    <a:pt x="6" y="34"/>
                    <a:pt x="8" y="34"/>
                    <a:pt x="8" y="28"/>
                  </a:cubicBezTo>
                  <a:cubicBezTo>
                    <a:pt x="8" y="22"/>
                    <a:pt x="7" y="8"/>
                    <a:pt x="7" y="8"/>
                  </a:cubicBezTo>
                  <a:cubicBezTo>
                    <a:pt x="7" y="8"/>
                    <a:pt x="4" y="4"/>
                    <a:pt x="0" y="0"/>
                  </a:cubicBezTo>
                  <a:close/>
                </a:path>
              </a:pathLst>
            </a:custGeom>
            <a:solidFill>
              <a:srgbClr val="BABAB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7" name="Freeform 97"/>
            <p:cNvSpPr/>
            <p:nvPr/>
          </p:nvSpPr>
          <p:spPr>
            <a:xfrm>
              <a:off x="2816225" y="2328863"/>
              <a:ext cx="439738" cy="127317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918914056"/>
                </a:cxn>
                <a:cxn ang="0">
                  <a:pos x="1609501734" y="2067575573"/>
                </a:cxn>
                <a:cxn ang="0">
                  <a:pos x="0" y="2147483646"/>
                </a:cxn>
                <a:cxn ang="0">
                  <a:pos x="689782125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9" h="84">
                  <a:moveTo>
                    <a:pt x="12" y="84"/>
                  </a:moveTo>
                  <a:cubicBezTo>
                    <a:pt x="12" y="84"/>
                    <a:pt x="13" y="78"/>
                    <a:pt x="20" y="75"/>
                  </a:cubicBezTo>
                  <a:cubicBezTo>
                    <a:pt x="20" y="75"/>
                    <a:pt x="27" y="59"/>
                    <a:pt x="27" y="44"/>
                  </a:cubicBezTo>
                  <a:cubicBezTo>
                    <a:pt x="28" y="28"/>
                    <a:pt x="27" y="4"/>
                    <a:pt x="29" y="0"/>
                  </a:cubicBezTo>
                  <a:cubicBezTo>
                    <a:pt x="29" y="0"/>
                    <a:pt x="27" y="1"/>
                    <a:pt x="25" y="4"/>
                  </a:cubicBezTo>
                  <a:cubicBezTo>
                    <a:pt x="25" y="4"/>
                    <a:pt x="10" y="7"/>
                    <a:pt x="7" y="9"/>
                  </a:cubicBezTo>
                  <a:cubicBezTo>
                    <a:pt x="7" y="9"/>
                    <a:pt x="2" y="22"/>
                    <a:pt x="0" y="46"/>
                  </a:cubicBezTo>
                  <a:cubicBezTo>
                    <a:pt x="0" y="46"/>
                    <a:pt x="2" y="61"/>
                    <a:pt x="3" y="63"/>
                  </a:cubicBezTo>
                  <a:cubicBezTo>
                    <a:pt x="4" y="65"/>
                    <a:pt x="8" y="76"/>
                    <a:pt x="12" y="84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8" name="Freeform 98"/>
            <p:cNvSpPr/>
            <p:nvPr/>
          </p:nvSpPr>
          <p:spPr>
            <a:xfrm>
              <a:off x="3195638" y="3254375"/>
              <a:ext cx="515938" cy="136525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230275269" y="920451550"/>
                </a:cxn>
                <a:cxn ang="0">
                  <a:pos x="0" y="1150556853"/>
                </a:cxn>
                <a:cxn ang="0">
                  <a:pos x="2147483646" y="920451550"/>
                </a:cxn>
                <a:cxn ang="0">
                  <a:pos x="2147483646" y="0"/>
                </a:cxn>
              </a:cxnLst>
              <a:rect l="0" t="0" r="0" b="0"/>
              <a:pathLst>
                <a:path w="34" h="9">
                  <a:moveTo>
                    <a:pt x="32" y="0"/>
                  </a:moveTo>
                  <a:cubicBezTo>
                    <a:pt x="21" y="5"/>
                    <a:pt x="7" y="4"/>
                    <a:pt x="1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0" y="5"/>
                    <a:pt x="20" y="9"/>
                    <a:pt x="34" y="4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9" name="Freeform 99"/>
            <p:cNvSpPr/>
            <p:nvPr/>
          </p:nvSpPr>
          <p:spPr>
            <a:xfrm>
              <a:off x="3089275" y="2451100"/>
              <a:ext cx="150813" cy="696913"/>
            </a:xfrm>
            <a:custGeom>
              <a:avLst/>
              <a:gdLst/>
              <a:ahLst/>
              <a:cxnLst>
                <a:cxn ang="0">
                  <a:pos x="1819558845" y="2147483646"/>
                </a:cxn>
                <a:cxn ang="0">
                  <a:pos x="2047015012" y="2147483646"/>
                </a:cxn>
                <a:cxn ang="0">
                  <a:pos x="2147483646" y="2147483646"/>
                </a:cxn>
                <a:cxn ang="0">
                  <a:pos x="227441085" y="1147649058"/>
                </a:cxn>
                <a:cxn ang="0">
                  <a:pos x="909779423" y="918122276"/>
                </a:cxn>
                <a:cxn ang="0">
                  <a:pos x="227441085" y="0"/>
                </a:cxn>
                <a:cxn ang="0">
                  <a:pos x="682338337" y="918122276"/>
                </a:cxn>
                <a:cxn ang="0">
                  <a:pos x="0" y="1147649058"/>
                </a:cxn>
                <a:cxn ang="0">
                  <a:pos x="1819558845" y="2147483646"/>
                </a:cxn>
              </a:cxnLst>
              <a:rect l="0" t="0" r="0" b="0"/>
              <a:pathLst>
                <a:path w="10" h="46">
                  <a:moveTo>
                    <a:pt x="8" y="46"/>
                  </a:moveTo>
                  <a:cubicBezTo>
                    <a:pt x="9" y="43"/>
                    <a:pt x="9" y="39"/>
                    <a:pt x="9" y="36"/>
                  </a:cubicBezTo>
                  <a:cubicBezTo>
                    <a:pt x="10" y="35"/>
                    <a:pt x="10" y="34"/>
                    <a:pt x="10" y="34"/>
                  </a:cubicBezTo>
                  <a:cubicBezTo>
                    <a:pt x="6" y="23"/>
                    <a:pt x="1" y="5"/>
                    <a:pt x="1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2"/>
                    <a:pt x="1" y="0"/>
                    <a:pt x="1" y="0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4" y="22"/>
                    <a:pt x="7" y="38"/>
                    <a:pt x="8" y="46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70" name="Freeform 100"/>
            <p:cNvSpPr/>
            <p:nvPr/>
          </p:nvSpPr>
          <p:spPr>
            <a:xfrm>
              <a:off x="3103563" y="2784475"/>
              <a:ext cx="0" cy="74613"/>
            </a:xfrm>
            <a:custGeom>
              <a:avLst/>
              <a:gdLst/>
              <a:ahLst/>
              <a:cxnLst>
                <a:cxn ang="0">
                  <a:pos x="0" y="222689960"/>
                </a:cxn>
                <a:cxn ang="0">
                  <a:pos x="0" y="1113419954"/>
                </a:cxn>
                <a:cxn ang="0">
                  <a:pos x="0" y="445364997"/>
                </a:cxn>
                <a:cxn ang="0">
                  <a:pos x="0" y="222689960"/>
                </a:cxn>
              </a:cxnLst>
              <a:rect l="0" t="0" r="0" b="0"/>
              <a:pathLst>
                <a:path w="1" h="5">
                  <a:moveTo>
                    <a:pt x="0" y="1"/>
                  </a:moveTo>
                  <a:cubicBezTo>
                    <a:pt x="0" y="0"/>
                    <a:pt x="0" y="1"/>
                    <a:pt x="0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71" name="Freeform 101"/>
            <p:cNvSpPr/>
            <p:nvPr/>
          </p:nvSpPr>
          <p:spPr>
            <a:xfrm>
              <a:off x="2860675" y="2541588"/>
              <a:ext cx="288925" cy="92392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849925949" y="2147483646"/>
                </a:cxn>
                <a:cxn ang="0">
                  <a:pos x="1387433057" y="0"/>
                </a:cxn>
                <a:cxn ang="0">
                  <a:pos x="1387433057" y="2147483646"/>
                </a:cxn>
                <a:cxn ang="0">
                  <a:pos x="0" y="2147483646"/>
                </a:cxn>
                <a:cxn ang="0">
                  <a:pos x="1387433057" y="2147483646"/>
                </a:cxn>
                <a:cxn ang="0">
                  <a:pos x="924955371" y="2147483646"/>
                </a:cxn>
                <a:cxn ang="0">
                  <a:pos x="1387433057" y="2147483646"/>
                </a:cxn>
                <a:cxn ang="0">
                  <a:pos x="231246446" y="2147483646"/>
                </a:cxn>
                <a:cxn ang="0">
                  <a:pos x="1618679503" y="2147483646"/>
                </a:cxn>
                <a:cxn ang="0">
                  <a:pos x="462477686" y="2147483646"/>
                </a:cxn>
                <a:cxn ang="0">
                  <a:pos x="2081157188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9" h="61">
                  <a:moveTo>
                    <a:pt x="19" y="57"/>
                  </a:moveTo>
                  <a:cubicBezTo>
                    <a:pt x="17" y="52"/>
                    <a:pt x="17" y="44"/>
                    <a:pt x="17" y="44"/>
                  </a:cubicBezTo>
                  <a:cubicBezTo>
                    <a:pt x="17" y="37"/>
                    <a:pt x="16" y="27"/>
                    <a:pt x="16" y="21"/>
                  </a:cubicBezTo>
                  <a:cubicBezTo>
                    <a:pt x="16" y="28"/>
                    <a:pt x="14" y="38"/>
                    <a:pt x="14" y="38"/>
                  </a:cubicBezTo>
                  <a:cubicBezTo>
                    <a:pt x="14" y="32"/>
                    <a:pt x="13" y="17"/>
                    <a:pt x="13" y="17"/>
                  </a:cubicBezTo>
                  <a:cubicBezTo>
                    <a:pt x="13" y="17"/>
                    <a:pt x="13" y="44"/>
                    <a:pt x="13" y="44"/>
                  </a:cubicBezTo>
                  <a:cubicBezTo>
                    <a:pt x="9" y="40"/>
                    <a:pt x="8" y="27"/>
                    <a:pt x="8" y="27"/>
                  </a:cubicBezTo>
                  <a:cubicBezTo>
                    <a:pt x="9" y="19"/>
                    <a:pt x="6" y="0"/>
                    <a:pt x="6" y="0"/>
                  </a:cubicBezTo>
                  <a:cubicBezTo>
                    <a:pt x="6" y="0"/>
                    <a:pt x="8" y="23"/>
                    <a:pt x="6" y="25"/>
                  </a:cubicBezTo>
                  <a:cubicBezTo>
                    <a:pt x="3" y="27"/>
                    <a:pt x="0" y="19"/>
                    <a:pt x="0" y="19"/>
                  </a:cubicBezTo>
                  <a:cubicBezTo>
                    <a:pt x="1" y="25"/>
                    <a:pt x="5" y="28"/>
                    <a:pt x="6" y="28"/>
                  </a:cubicBezTo>
                  <a:cubicBezTo>
                    <a:pt x="5" y="28"/>
                    <a:pt x="4" y="30"/>
                    <a:pt x="4" y="30"/>
                  </a:cubicBezTo>
                  <a:cubicBezTo>
                    <a:pt x="6" y="30"/>
                    <a:pt x="6" y="32"/>
                    <a:pt x="6" y="32"/>
                  </a:cubicBezTo>
                  <a:cubicBezTo>
                    <a:pt x="5" y="32"/>
                    <a:pt x="1" y="35"/>
                    <a:pt x="1" y="35"/>
                  </a:cubicBezTo>
                  <a:cubicBezTo>
                    <a:pt x="4" y="34"/>
                    <a:pt x="7" y="35"/>
                    <a:pt x="7" y="35"/>
                  </a:cubicBezTo>
                  <a:cubicBezTo>
                    <a:pt x="5" y="35"/>
                    <a:pt x="2" y="37"/>
                    <a:pt x="2" y="37"/>
                  </a:cubicBezTo>
                  <a:cubicBezTo>
                    <a:pt x="6" y="36"/>
                    <a:pt x="8" y="40"/>
                    <a:pt x="9" y="41"/>
                  </a:cubicBezTo>
                  <a:cubicBezTo>
                    <a:pt x="9" y="42"/>
                    <a:pt x="14" y="54"/>
                    <a:pt x="17" y="61"/>
                  </a:cubicBezTo>
                  <a:cubicBezTo>
                    <a:pt x="17" y="61"/>
                    <a:pt x="18" y="59"/>
                    <a:pt x="19" y="57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72" name="Freeform 102"/>
            <p:cNvSpPr/>
            <p:nvPr/>
          </p:nvSpPr>
          <p:spPr>
            <a:xfrm>
              <a:off x="3498850" y="2359025"/>
              <a:ext cx="1200150" cy="1365250"/>
            </a:xfrm>
            <a:custGeom>
              <a:avLst/>
              <a:gdLst/>
              <a:ahLst/>
              <a:cxnLst>
                <a:cxn ang="0">
                  <a:pos x="0" y="460225775"/>
                </a:cxn>
                <a:cxn ang="0">
                  <a:pos x="461586805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40903100"/>
                </a:cxn>
                <a:cxn ang="0">
                  <a:pos x="2147483646" y="1840903100"/>
                </a:cxn>
                <a:cxn ang="0">
                  <a:pos x="2147483646" y="460225775"/>
                </a:cxn>
                <a:cxn ang="0">
                  <a:pos x="2077110239" y="230105303"/>
                </a:cxn>
                <a:cxn ang="0">
                  <a:pos x="692365016" y="0"/>
                </a:cxn>
                <a:cxn ang="0">
                  <a:pos x="0" y="460225775"/>
                </a:cxn>
              </a:cxnLst>
              <a:rect l="0" t="0" r="0" b="0"/>
              <a:pathLst>
                <a:path w="79" h="90">
                  <a:moveTo>
                    <a:pt x="0" y="2"/>
                  </a:moveTo>
                  <a:cubicBezTo>
                    <a:pt x="0" y="2"/>
                    <a:pt x="0" y="25"/>
                    <a:pt x="2" y="37"/>
                  </a:cubicBezTo>
                  <a:cubicBezTo>
                    <a:pt x="2" y="37"/>
                    <a:pt x="14" y="82"/>
                    <a:pt x="28" y="90"/>
                  </a:cubicBezTo>
                  <a:cubicBezTo>
                    <a:pt x="28" y="90"/>
                    <a:pt x="33" y="87"/>
                    <a:pt x="33" y="86"/>
                  </a:cubicBezTo>
                  <a:cubicBezTo>
                    <a:pt x="34" y="84"/>
                    <a:pt x="27" y="45"/>
                    <a:pt x="26" y="42"/>
                  </a:cubicBezTo>
                  <a:cubicBezTo>
                    <a:pt x="25" y="39"/>
                    <a:pt x="24" y="25"/>
                    <a:pt x="24" y="25"/>
                  </a:cubicBezTo>
                  <a:cubicBezTo>
                    <a:pt x="24" y="25"/>
                    <a:pt x="36" y="26"/>
                    <a:pt x="38" y="26"/>
                  </a:cubicBezTo>
                  <a:cubicBezTo>
                    <a:pt x="38" y="26"/>
                    <a:pt x="38" y="29"/>
                    <a:pt x="41" y="28"/>
                  </a:cubicBezTo>
                  <a:cubicBezTo>
                    <a:pt x="44" y="28"/>
                    <a:pt x="55" y="26"/>
                    <a:pt x="56" y="25"/>
                  </a:cubicBezTo>
                  <a:cubicBezTo>
                    <a:pt x="58" y="25"/>
                    <a:pt x="77" y="22"/>
                    <a:pt x="78" y="22"/>
                  </a:cubicBezTo>
                  <a:cubicBezTo>
                    <a:pt x="79" y="21"/>
                    <a:pt x="76" y="11"/>
                    <a:pt x="75" y="10"/>
                  </a:cubicBezTo>
                  <a:cubicBezTo>
                    <a:pt x="75" y="9"/>
                    <a:pt x="49" y="11"/>
                    <a:pt x="43" y="12"/>
                  </a:cubicBezTo>
                  <a:cubicBezTo>
                    <a:pt x="43" y="12"/>
                    <a:pt x="33" y="11"/>
                    <a:pt x="32" y="11"/>
                  </a:cubicBezTo>
                  <a:cubicBezTo>
                    <a:pt x="31" y="10"/>
                    <a:pt x="27" y="11"/>
                    <a:pt x="27" y="11"/>
                  </a:cubicBezTo>
                  <a:cubicBezTo>
                    <a:pt x="27" y="11"/>
                    <a:pt x="26" y="8"/>
                    <a:pt x="25" y="8"/>
                  </a:cubicBezTo>
                  <a:cubicBezTo>
                    <a:pt x="25" y="8"/>
                    <a:pt x="22" y="8"/>
                    <a:pt x="22" y="8"/>
                  </a:cubicBezTo>
                  <a:cubicBezTo>
                    <a:pt x="22" y="8"/>
                    <a:pt x="23" y="4"/>
                    <a:pt x="20" y="2"/>
                  </a:cubicBezTo>
                  <a:cubicBezTo>
                    <a:pt x="16" y="1"/>
                    <a:pt x="11" y="2"/>
                    <a:pt x="9" y="1"/>
                  </a:cubicBezTo>
                  <a:cubicBezTo>
                    <a:pt x="7" y="0"/>
                    <a:pt x="3" y="0"/>
                    <a:pt x="3" y="0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73" name="Freeform 103"/>
            <p:cNvSpPr/>
            <p:nvPr/>
          </p:nvSpPr>
          <p:spPr>
            <a:xfrm>
              <a:off x="3498850" y="2374900"/>
              <a:ext cx="1154113" cy="1257300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458929648"/>
                </a:cxn>
                <a:cxn ang="0">
                  <a:pos x="2147483646" y="229464824"/>
                </a:cxn>
                <a:cxn ang="0">
                  <a:pos x="2147483646" y="229464824"/>
                </a:cxn>
                <a:cxn ang="0">
                  <a:pos x="2147483646" y="229464824"/>
                </a:cxn>
                <a:cxn ang="0">
                  <a:pos x="2075444445" y="229464824"/>
                </a:cxn>
                <a:cxn ang="0">
                  <a:pos x="2147483646" y="917874445"/>
                </a:cxn>
                <a:cxn ang="0">
                  <a:pos x="230610000" y="0"/>
                </a:cxn>
                <a:cxn ang="0">
                  <a:pos x="0" y="229464824"/>
                </a:cxn>
                <a:cxn ang="0">
                  <a:pos x="0" y="458929648"/>
                </a:cxn>
                <a:cxn ang="0">
                  <a:pos x="1153019630" y="1376804093"/>
                </a:cxn>
                <a:cxn ang="0">
                  <a:pos x="461204815" y="2147483646"/>
                </a:cxn>
                <a:cxn ang="0">
                  <a:pos x="230610000" y="2147483646"/>
                </a:cxn>
                <a:cxn ang="0">
                  <a:pos x="461204815" y="2147483646"/>
                </a:cxn>
                <a:cxn ang="0">
                  <a:pos x="691814815" y="2147483646"/>
                </a:cxn>
                <a:cxn ang="0">
                  <a:pos x="1383629630" y="2147483646"/>
                </a:cxn>
                <a:cxn ang="0">
                  <a:pos x="1844849631" y="1606268917"/>
                </a:cxn>
                <a:cxn ang="0">
                  <a:pos x="1614239630" y="2147483646"/>
                </a:cxn>
                <a:cxn ang="0">
                  <a:pos x="1844849631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76" h="83">
                  <a:moveTo>
                    <a:pt x="74" y="10"/>
                  </a:moveTo>
                  <a:cubicBezTo>
                    <a:pt x="72" y="9"/>
                    <a:pt x="45" y="13"/>
                    <a:pt x="45" y="13"/>
                  </a:cubicBezTo>
                  <a:cubicBezTo>
                    <a:pt x="45" y="13"/>
                    <a:pt x="35" y="21"/>
                    <a:pt x="31" y="21"/>
                  </a:cubicBezTo>
                  <a:cubicBezTo>
                    <a:pt x="31" y="21"/>
                    <a:pt x="41" y="16"/>
                    <a:pt x="39" y="13"/>
                  </a:cubicBezTo>
                  <a:cubicBezTo>
                    <a:pt x="37" y="10"/>
                    <a:pt x="29" y="21"/>
                    <a:pt x="29" y="21"/>
                  </a:cubicBezTo>
                  <a:cubicBezTo>
                    <a:pt x="29" y="21"/>
                    <a:pt x="31" y="15"/>
                    <a:pt x="35" y="13"/>
                  </a:cubicBezTo>
                  <a:cubicBezTo>
                    <a:pt x="35" y="13"/>
                    <a:pt x="30" y="11"/>
                    <a:pt x="26" y="20"/>
                  </a:cubicBezTo>
                  <a:cubicBezTo>
                    <a:pt x="26" y="20"/>
                    <a:pt x="27" y="15"/>
                    <a:pt x="28" y="13"/>
                  </a:cubicBezTo>
                  <a:cubicBezTo>
                    <a:pt x="29" y="13"/>
                    <a:pt x="29" y="12"/>
                    <a:pt x="29" y="12"/>
                  </a:cubicBezTo>
                  <a:cubicBezTo>
                    <a:pt x="31" y="11"/>
                    <a:pt x="28" y="11"/>
                    <a:pt x="27" y="12"/>
                  </a:cubicBezTo>
                  <a:cubicBezTo>
                    <a:pt x="25" y="13"/>
                    <a:pt x="24" y="18"/>
                    <a:pt x="24" y="18"/>
                  </a:cubicBezTo>
                  <a:cubicBezTo>
                    <a:pt x="24" y="18"/>
                    <a:pt x="22" y="12"/>
                    <a:pt x="25" y="11"/>
                  </a:cubicBezTo>
                  <a:cubicBezTo>
                    <a:pt x="25" y="11"/>
                    <a:pt x="21" y="9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1"/>
                    <a:pt x="16" y="6"/>
                    <a:pt x="21" y="2"/>
                  </a:cubicBezTo>
                  <a:cubicBezTo>
                    <a:pt x="20" y="2"/>
                    <a:pt x="20" y="1"/>
                    <a:pt x="20" y="1"/>
                  </a:cubicBezTo>
                  <a:cubicBezTo>
                    <a:pt x="18" y="1"/>
                    <a:pt x="17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9" y="1"/>
                    <a:pt x="9" y="1"/>
                  </a:cubicBezTo>
                  <a:cubicBezTo>
                    <a:pt x="10" y="1"/>
                    <a:pt x="11" y="4"/>
                    <a:pt x="13" y="4"/>
                  </a:cubicBezTo>
                  <a:cubicBezTo>
                    <a:pt x="13" y="4"/>
                    <a:pt x="5" y="4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2" y="4"/>
                    <a:pt x="4" y="6"/>
                    <a:pt x="5" y="6"/>
                  </a:cubicBezTo>
                  <a:cubicBezTo>
                    <a:pt x="7" y="7"/>
                    <a:pt x="2" y="11"/>
                    <a:pt x="2" y="22"/>
                  </a:cubicBezTo>
                  <a:cubicBezTo>
                    <a:pt x="2" y="26"/>
                    <a:pt x="2" y="30"/>
                    <a:pt x="1" y="33"/>
                  </a:cubicBezTo>
                  <a:cubicBezTo>
                    <a:pt x="1" y="34"/>
                    <a:pt x="2" y="35"/>
                    <a:pt x="2" y="36"/>
                  </a:cubicBezTo>
                  <a:cubicBezTo>
                    <a:pt x="2" y="36"/>
                    <a:pt x="2" y="38"/>
                    <a:pt x="3" y="41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6" y="42"/>
                    <a:pt x="8" y="42"/>
                  </a:cubicBezTo>
                  <a:cubicBezTo>
                    <a:pt x="10" y="43"/>
                    <a:pt x="20" y="74"/>
                    <a:pt x="21" y="74"/>
                  </a:cubicBezTo>
                  <a:cubicBezTo>
                    <a:pt x="22" y="75"/>
                    <a:pt x="28" y="83"/>
                    <a:pt x="28" y="83"/>
                  </a:cubicBezTo>
                  <a:cubicBezTo>
                    <a:pt x="28" y="83"/>
                    <a:pt x="25" y="54"/>
                    <a:pt x="25" y="51"/>
                  </a:cubicBezTo>
                  <a:cubicBezTo>
                    <a:pt x="25" y="49"/>
                    <a:pt x="23" y="23"/>
                    <a:pt x="23" y="23"/>
                  </a:cubicBezTo>
                  <a:cubicBezTo>
                    <a:pt x="23" y="23"/>
                    <a:pt x="32" y="23"/>
                    <a:pt x="33" y="22"/>
                  </a:cubicBezTo>
                  <a:cubicBezTo>
                    <a:pt x="35" y="22"/>
                    <a:pt x="41" y="21"/>
                    <a:pt x="43" y="21"/>
                  </a:cubicBezTo>
                  <a:cubicBezTo>
                    <a:pt x="43" y="21"/>
                    <a:pt x="40" y="22"/>
                    <a:pt x="41" y="23"/>
                  </a:cubicBezTo>
                  <a:cubicBezTo>
                    <a:pt x="42" y="25"/>
                    <a:pt x="49" y="23"/>
                    <a:pt x="52" y="22"/>
                  </a:cubicBezTo>
                  <a:cubicBezTo>
                    <a:pt x="54" y="22"/>
                    <a:pt x="76" y="19"/>
                    <a:pt x="76" y="19"/>
                  </a:cubicBezTo>
                  <a:cubicBezTo>
                    <a:pt x="76" y="19"/>
                    <a:pt x="76" y="11"/>
                    <a:pt x="74" y="10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74" name="Freeform 104"/>
            <p:cNvSpPr/>
            <p:nvPr/>
          </p:nvSpPr>
          <p:spPr>
            <a:xfrm>
              <a:off x="3255963" y="2389188"/>
              <a:ext cx="196850" cy="819150"/>
            </a:xfrm>
            <a:custGeom>
              <a:avLst/>
              <a:gdLst/>
              <a:ahLst/>
              <a:cxnLst>
                <a:cxn ang="0">
                  <a:pos x="0" y="2147483646"/>
                </a:cxn>
                <a:cxn ang="0">
                  <a:pos x="16050240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063608835" y="1610782628"/>
                </a:cxn>
                <a:cxn ang="0">
                  <a:pos x="2147483646" y="690331078"/>
                </a:cxn>
                <a:cxn ang="0">
                  <a:pos x="1605024046" y="230105303"/>
                </a:cxn>
                <a:cxn ang="0">
                  <a:pos x="917154435" y="1380677325"/>
                </a:cxn>
                <a:cxn ang="0">
                  <a:pos x="458584788" y="2147483646"/>
                </a:cxn>
                <a:cxn ang="0">
                  <a:pos x="0" y="2147483646"/>
                </a:cxn>
              </a:cxnLst>
              <a:rect l="0" t="0" r="0" b="0"/>
              <a:pathLst>
                <a:path w="13" h="54">
                  <a:moveTo>
                    <a:pt x="0" y="49"/>
                  </a:moveTo>
                  <a:cubicBezTo>
                    <a:pt x="7" y="54"/>
                    <a:pt x="7" y="54"/>
                    <a:pt x="7" y="54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3" y="48"/>
                    <a:pt x="11" y="13"/>
                    <a:pt x="11" y="12"/>
                  </a:cubicBezTo>
                  <a:cubicBezTo>
                    <a:pt x="11" y="11"/>
                    <a:pt x="9" y="7"/>
                    <a:pt x="9" y="7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9" y="0"/>
                    <a:pt x="7" y="1"/>
                  </a:cubicBezTo>
                  <a:cubicBezTo>
                    <a:pt x="5" y="2"/>
                    <a:pt x="4" y="6"/>
                    <a:pt x="4" y="6"/>
                  </a:cubicBezTo>
                  <a:cubicBezTo>
                    <a:pt x="2" y="11"/>
                    <a:pt x="2" y="11"/>
                    <a:pt x="2" y="11"/>
                  </a:cubicBezTo>
                  <a:lnTo>
                    <a:pt x="0" y="49"/>
                  </a:ln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3"/>
          <p:cNvPicPr>
            <a:picLocks noChangeAspect="1"/>
          </p:cNvPicPr>
          <p:nvPr/>
        </p:nvPicPr>
        <p:blipFill>
          <a:blip r:embed="rId2"/>
          <a:srcRect t="7831" b="2434"/>
          <a:stretch>
            <a:fillRect/>
          </a:stretch>
        </p:blipFill>
        <p:spPr>
          <a:xfrm>
            <a:off x="-36830" y="-130175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1" name="Kotak Teks 50"/>
          <p:cNvSpPr txBox="1"/>
          <p:nvPr/>
        </p:nvSpPr>
        <p:spPr>
          <a:xfrm>
            <a:off x="1104583" y="182245"/>
            <a:ext cx="271462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id-ID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Tabel Keputusan</a:t>
            </a:r>
          </a:p>
        </p:txBody>
      </p:sp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92" t="31648" r="55067" b="19521"/>
          <a:stretch>
            <a:fillRect/>
          </a:stretch>
        </p:blipFill>
        <p:spPr>
          <a:xfrm>
            <a:off x="1225550" y="642620"/>
            <a:ext cx="2927350" cy="4266565"/>
          </a:xfrm>
          <a:prstGeom prst="rect">
            <a:avLst/>
          </a:prstGeom>
          <a:ln>
            <a:noFill/>
          </a:ln>
        </p:spPr>
      </p:pic>
      <p:sp>
        <p:nvSpPr>
          <p:cNvPr id="50" name="矩形 11"/>
          <p:cNvSpPr/>
          <p:nvPr/>
        </p:nvSpPr>
        <p:spPr>
          <a:xfrm>
            <a:off x="4844415" y="118745"/>
            <a:ext cx="6288405" cy="4769485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altLang="zh-CN" sz="24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" name="Kotak Teks 3"/>
          <p:cNvSpPr txBox="1"/>
          <p:nvPr/>
        </p:nvSpPr>
        <p:spPr>
          <a:xfrm>
            <a:off x="4844415" y="119380"/>
            <a:ext cx="6288405" cy="47694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r>
              <a:rPr lang="en-US" sz="1600" b="1">
                <a:latin typeface="Times New Roman" panose="02020603050405020304" charset="0"/>
              </a:rPr>
              <a:t>Keterangan Gambar : </a:t>
            </a:r>
            <a:endParaRPr lang="en-US" sz="1600">
              <a:latin typeface="Times New Roman" panose="02020603050405020304" charset="0"/>
            </a:endParaRPr>
          </a:p>
          <a:p>
            <a:r>
              <a:rPr lang="en-US" sz="1600">
                <a:latin typeface="Times New Roman" panose="02020603050405020304" charset="0"/>
              </a:rPr>
              <a:t>E01 = Penyakit kulit akibat gangguan inflamasi </a:t>
            </a:r>
          </a:p>
          <a:p>
            <a:r>
              <a:rPr lang="en-US" sz="1600">
                <a:latin typeface="Times New Roman" panose="02020603050405020304" charset="0"/>
              </a:rPr>
              <a:t>A01 = Eksim </a:t>
            </a:r>
          </a:p>
          <a:p>
            <a:r>
              <a:rPr lang="en-US" sz="1600">
                <a:latin typeface="Times New Roman" panose="02020603050405020304" charset="0"/>
              </a:rPr>
              <a:t>A02 = Psoriasis </a:t>
            </a:r>
          </a:p>
          <a:p>
            <a:r>
              <a:rPr lang="en-US" sz="1600">
                <a:latin typeface="Times New Roman" panose="02020603050405020304" charset="0"/>
              </a:rPr>
              <a:t>A03= Jerawat </a:t>
            </a:r>
          </a:p>
          <a:p>
            <a:r>
              <a:rPr lang="en-US" sz="1600">
                <a:latin typeface="Times New Roman" panose="02020603050405020304" charset="0"/>
              </a:rPr>
              <a:t>C01 = Rasa gatal dan dingin yang berlebihan pada kulit yang terkena eksim </a:t>
            </a:r>
          </a:p>
          <a:p>
            <a:r>
              <a:rPr lang="en-US" sz="1600">
                <a:latin typeface="Times New Roman" panose="02020603050405020304" charset="0"/>
              </a:rPr>
              <a:t>C02 = Rasa gatal terutama pada malam hari </a:t>
            </a:r>
          </a:p>
          <a:p>
            <a:r>
              <a:rPr lang="en-US" sz="1600">
                <a:latin typeface="Times New Roman" panose="02020603050405020304" charset="0"/>
              </a:rPr>
              <a:t>C03 = Terlihat tampak lepuhan – lepuhan kecil dan kulit bersisik disertai dengan pembengkakan C04 = Bintik merah yang semakin melebardan ditumbuhi sisik lebar putih berlapis </a:t>
            </a:r>
          </a:p>
          <a:p>
            <a:r>
              <a:rPr lang="en-US" sz="1600">
                <a:latin typeface="Times New Roman" panose="02020603050405020304" charset="0"/>
              </a:rPr>
              <a:t>C05 = Menyerang sendi </a:t>
            </a:r>
          </a:p>
          <a:p>
            <a:r>
              <a:rPr lang="en-US" sz="1600">
                <a:latin typeface="Times New Roman" panose="02020603050405020304" charset="0"/>
              </a:rPr>
              <a:t>C06 = bernanah </a:t>
            </a:r>
          </a:p>
          <a:p>
            <a:r>
              <a:rPr lang="en-US" sz="1600">
                <a:latin typeface="Times New Roman" panose="02020603050405020304" charset="0"/>
              </a:rPr>
              <a:t>C07 = Badan mengigil dan kulit menjadi merah C08 = produksi minyak berlebihan </a:t>
            </a:r>
          </a:p>
          <a:p>
            <a:r>
              <a:rPr lang="en-US" sz="1600">
                <a:latin typeface="Times New Roman" panose="02020603050405020304" charset="0"/>
              </a:rPr>
              <a:t>C09 = Adanya sumbatan lapisan kulitmati pada poripori yang terinfeksi </a:t>
            </a:r>
          </a:p>
          <a:p>
            <a:r>
              <a:rPr lang="en-US" sz="1600">
                <a:latin typeface="Times New Roman" panose="02020603050405020304" charset="0"/>
              </a:rPr>
              <a:t>C10 = adanya benjolan dipermukaan kulit atau tekstur kulit tidak merata </a:t>
            </a:r>
          </a:p>
          <a:p>
            <a:r>
              <a:rPr lang="en-US" sz="1600">
                <a:latin typeface="Times New Roman" panose="02020603050405020304" charset="0"/>
              </a:rPr>
              <a:t>C11 = kulit trerasa kasar </a:t>
            </a:r>
          </a:p>
          <a:p>
            <a:r>
              <a:rPr lang="en-US" sz="1600">
                <a:latin typeface="Times New Roman" panose="02020603050405020304" charset="0"/>
              </a:rPr>
              <a:t>C12 = Iritasi kulit </a:t>
            </a:r>
            <a:endParaRPr lang="en-US" altLang="en-US" sz="1600">
              <a:latin typeface="Times New Roman" panose="02020603050405020304" charset="0"/>
            </a:endParaRPr>
          </a:p>
        </p:txBody>
      </p:sp>
      <p:sp>
        <p:nvSpPr>
          <p:cNvPr id="5" name="Kotak Teks 4"/>
          <p:cNvSpPr txBox="1"/>
          <p:nvPr/>
        </p:nvSpPr>
        <p:spPr>
          <a:xfrm>
            <a:off x="2327275" y="5195570"/>
            <a:ext cx="6241415" cy="1076325"/>
          </a:xfrm>
          <a:prstGeom prst="rect">
            <a:avLst/>
          </a:prstGeom>
          <a:solidFill>
            <a:schemeClr val="bg1">
              <a:alpha val="78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id-ID" altLang="en-US" sz="1600" b="1">
                <a:latin typeface="Times New Roman" panose="02020603050405020304" charset="0"/>
              </a:rPr>
              <a:t>KAIDAH PRODUKSI :</a:t>
            </a:r>
            <a:endParaRPr lang="en-US" sz="1600" b="1">
              <a:latin typeface="Times New Roman" panose="02020603050405020304" charset="0"/>
            </a:endParaRPr>
          </a:p>
          <a:p>
            <a:r>
              <a:rPr lang="en-US" sz="1600" b="1">
                <a:latin typeface="Times New Roman" panose="02020603050405020304" charset="0"/>
              </a:rPr>
              <a:t>IF</a:t>
            </a:r>
            <a:r>
              <a:rPr lang="en-US" sz="1600">
                <a:latin typeface="Times New Roman" panose="02020603050405020304" charset="0"/>
              </a:rPr>
              <a:t> Gejala = C01 </a:t>
            </a:r>
            <a:r>
              <a:rPr lang="en-US" sz="1600" b="1">
                <a:latin typeface="Times New Roman" panose="02020603050405020304" charset="0"/>
              </a:rPr>
              <a:t>AND</a:t>
            </a:r>
            <a:r>
              <a:rPr lang="en-US" sz="1600">
                <a:latin typeface="Times New Roman" panose="02020603050405020304" charset="0"/>
              </a:rPr>
              <a:t> C02 </a:t>
            </a:r>
            <a:r>
              <a:rPr lang="en-US" sz="1600" b="1">
                <a:latin typeface="Times New Roman" panose="02020603050405020304" charset="0"/>
              </a:rPr>
              <a:t>AND</a:t>
            </a:r>
            <a:r>
              <a:rPr lang="en-US" sz="1600">
                <a:latin typeface="Times New Roman" panose="02020603050405020304" charset="0"/>
              </a:rPr>
              <a:t> C03</a:t>
            </a:r>
            <a:r>
              <a:rPr lang="en-US" sz="1600" b="1">
                <a:latin typeface="Times New Roman" panose="02020603050405020304" charset="0"/>
              </a:rPr>
              <a:t> THEN</a:t>
            </a:r>
            <a:r>
              <a:rPr lang="en-US" sz="1600">
                <a:latin typeface="Times New Roman" panose="02020603050405020304" charset="0"/>
              </a:rPr>
              <a:t> A01 </a:t>
            </a:r>
            <a:endParaRPr lang="en-US" sz="1600" b="1">
              <a:latin typeface="Times New Roman" panose="02020603050405020304" charset="0"/>
            </a:endParaRPr>
          </a:p>
          <a:p>
            <a:r>
              <a:rPr lang="en-US" sz="1600" b="1">
                <a:latin typeface="Times New Roman" panose="02020603050405020304" charset="0"/>
              </a:rPr>
              <a:t>IF</a:t>
            </a:r>
            <a:r>
              <a:rPr lang="en-US" sz="1600">
                <a:latin typeface="Times New Roman" panose="02020603050405020304" charset="0"/>
              </a:rPr>
              <a:t> Gejala = C04</a:t>
            </a:r>
            <a:r>
              <a:rPr lang="en-US" sz="1600" b="1">
                <a:latin typeface="Times New Roman" panose="02020603050405020304" charset="0"/>
              </a:rPr>
              <a:t> AND</a:t>
            </a:r>
            <a:r>
              <a:rPr lang="en-US" sz="1600">
                <a:latin typeface="Times New Roman" panose="02020603050405020304" charset="0"/>
              </a:rPr>
              <a:t> C05 </a:t>
            </a:r>
            <a:r>
              <a:rPr lang="en-US" sz="1600" b="1">
                <a:latin typeface="Times New Roman" panose="02020603050405020304" charset="0"/>
              </a:rPr>
              <a:t>AND</a:t>
            </a:r>
            <a:r>
              <a:rPr lang="en-US" sz="1600">
                <a:latin typeface="Times New Roman" panose="02020603050405020304" charset="0"/>
              </a:rPr>
              <a:t> C06 </a:t>
            </a:r>
            <a:r>
              <a:rPr lang="en-US" sz="1600" b="1">
                <a:latin typeface="Times New Roman" panose="02020603050405020304" charset="0"/>
              </a:rPr>
              <a:t>AND</a:t>
            </a:r>
            <a:r>
              <a:rPr lang="en-US" sz="1600">
                <a:latin typeface="Times New Roman" panose="02020603050405020304" charset="0"/>
              </a:rPr>
              <a:t> C07 </a:t>
            </a:r>
            <a:r>
              <a:rPr lang="en-US" sz="1600" b="1">
                <a:latin typeface="Times New Roman" panose="02020603050405020304" charset="0"/>
              </a:rPr>
              <a:t>THEN</a:t>
            </a:r>
            <a:r>
              <a:rPr lang="en-US" sz="1600">
                <a:latin typeface="Times New Roman" panose="02020603050405020304" charset="0"/>
              </a:rPr>
              <a:t> A02</a:t>
            </a:r>
            <a:endParaRPr lang="en-US" sz="1600" b="1">
              <a:latin typeface="Times New Roman" panose="02020603050405020304" charset="0"/>
            </a:endParaRPr>
          </a:p>
          <a:p>
            <a:r>
              <a:rPr lang="en-US" sz="1600" b="1">
                <a:latin typeface="Times New Roman" panose="02020603050405020304" charset="0"/>
              </a:rPr>
              <a:t>IF</a:t>
            </a:r>
            <a:r>
              <a:rPr lang="en-US" sz="1600">
                <a:latin typeface="Times New Roman" panose="02020603050405020304" charset="0"/>
              </a:rPr>
              <a:t> Gejala = C08 </a:t>
            </a:r>
            <a:r>
              <a:rPr lang="en-US" sz="1600" b="1">
                <a:latin typeface="Times New Roman" panose="02020603050405020304" charset="0"/>
              </a:rPr>
              <a:t>AND</a:t>
            </a:r>
            <a:r>
              <a:rPr lang="en-US" sz="1600">
                <a:latin typeface="Times New Roman" panose="02020603050405020304" charset="0"/>
              </a:rPr>
              <a:t> C09 </a:t>
            </a:r>
            <a:r>
              <a:rPr lang="en-US" sz="1600" b="1">
                <a:latin typeface="Times New Roman" panose="02020603050405020304" charset="0"/>
              </a:rPr>
              <a:t>AND</a:t>
            </a:r>
            <a:r>
              <a:rPr lang="en-US" sz="1600">
                <a:latin typeface="Times New Roman" panose="02020603050405020304" charset="0"/>
              </a:rPr>
              <a:t> C10 </a:t>
            </a:r>
            <a:r>
              <a:rPr lang="en-US" sz="1600" b="1">
                <a:latin typeface="Times New Roman" panose="02020603050405020304" charset="0"/>
              </a:rPr>
              <a:t>AND</a:t>
            </a:r>
            <a:r>
              <a:rPr lang="en-US" sz="1600">
                <a:latin typeface="Times New Roman" panose="02020603050405020304" charset="0"/>
              </a:rPr>
              <a:t> C11 </a:t>
            </a:r>
            <a:r>
              <a:rPr lang="en-US" sz="1600" b="1">
                <a:latin typeface="Times New Roman" panose="02020603050405020304" charset="0"/>
              </a:rPr>
              <a:t>AND</a:t>
            </a:r>
            <a:r>
              <a:rPr lang="en-US" sz="1600">
                <a:latin typeface="Times New Roman" panose="02020603050405020304" charset="0"/>
              </a:rPr>
              <a:t> C12 </a:t>
            </a:r>
            <a:r>
              <a:rPr lang="en-US" sz="1600" b="1">
                <a:latin typeface="Times New Roman" panose="02020603050405020304" charset="0"/>
              </a:rPr>
              <a:t>THEN</a:t>
            </a:r>
            <a:r>
              <a:rPr lang="en-US" sz="1600">
                <a:latin typeface="Times New Roman" panose="02020603050405020304" charset="0"/>
              </a:rPr>
              <a:t> A03 </a:t>
            </a:r>
            <a:endParaRPr lang="en-US" altLang="en-US" sz="1600">
              <a:latin typeface="Times New Roman" panose="02020603050405020304" charset="0"/>
            </a:endParaRPr>
          </a:p>
        </p:txBody>
      </p:sp>
    </p:spTree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图片 3"/>
          <p:cNvPicPr>
            <a:picLocks noChangeAspect="1"/>
          </p:cNvPicPr>
          <p:nvPr/>
        </p:nvPicPr>
        <p:blipFill>
          <a:blip r:embed="rId2"/>
          <a:srcRect t="7831" b="243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6146" name="组合 4"/>
          <p:cNvGrpSpPr/>
          <p:nvPr/>
        </p:nvGrpSpPr>
        <p:grpSpPr>
          <a:xfrm>
            <a:off x="9002713" y="4562475"/>
            <a:ext cx="2867025" cy="2295525"/>
            <a:chOff x="8749768" y="4769949"/>
            <a:chExt cx="2867045" cy="1926643"/>
          </a:xfrm>
        </p:grpSpPr>
        <p:sp>
          <p:nvSpPr>
            <p:cNvPr id="44" name="等腰三角形 43"/>
            <p:cNvSpPr/>
            <p:nvPr/>
          </p:nvSpPr>
          <p:spPr>
            <a:xfrm rot="16819916">
              <a:off x="8825773" y="5143923"/>
              <a:ext cx="89485" cy="241539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18512129">
              <a:off x="9142869" y="5514012"/>
              <a:ext cx="360097" cy="5122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7129723">
              <a:off x="9684431" y="4857297"/>
              <a:ext cx="444966" cy="385586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直角三角形 46"/>
            <p:cNvSpPr/>
            <p:nvPr/>
          </p:nvSpPr>
          <p:spPr>
            <a:xfrm rot="14414335" flipV="1">
              <a:off x="8934334" y="4938674"/>
              <a:ext cx="527191" cy="189698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 rot="1981266">
              <a:off x="9694542" y="6068029"/>
              <a:ext cx="729133" cy="628563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7535001">
              <a:off x="10140442" y="5256297"/>
              <a:ext cx="565774" cy="358838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等腰三角形 59"/>
            <p:cNvSpPr/>
            <p:nvPr/>
          </p:nvSpPr>
          <p:spPr>
            <a:xfrm rot="19225128">
              <a:off x="10667620" y="5672412"/>
              <a:ext cx="949193" cy="987428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7032661">
              <a:off x="10779814" y="5194440"/>
              <a:ext cx="597974" cy="379260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Kotak Teks 1"/>
          <p:cNvSpPr txBox="1"/>
          <p:nvPr/>
        </p:nvSpPr>
        <p:spPr>
          <a:xfrm>
            <a:off x="3263265" y="2054860"/>
            <a:ext cx="5731510" cy="193802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457835" indent="-457835" algn="ctr"/>
            <a:r>
              <a:rPr lang="id-ID" altLang="en-US" sz="7200">
                <a:solidFill>
                  <a:schemeClr val="bg1"/>
                </a:solidFill>
              </a:rPr>
              <a:t>CHAPTER 5</a:t>
            </a:r>
          </a:p>
          <a:p>
            <a:pPr algn="ctr">
              <a:buFont typeface="Arial" panose="020B0604020202020204" pitchFamily="34" charset="0"/>
            </a:pPr>
            <a:r>
              <a:rPr lang="id-ID" altLang="en-US" sz="4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Tampilan Web</a:t>
            </a:r>
          </a:p>
        </p:txBody>
      </p:sp>
      <p:grpSp>
        <p:nvGrpSpPr>
          <p:cNvPr id="13336" name="Group 39"/>
          <p:cNvGrpSpPr/>
          <p:nvPr/>
        </p:nvGrpSpPr>
        <p:grpSpPr>
          <a:xfrm flipH="1">
            <a:off x="1410018" y="1371283"/>
            <a:ext cx="1520825" cy="4075112"/>
            <a:chOff x="3936" y="1327"/>
            <a:chExt cx="502" cy="1366"/>
          </a:xfrm>
        </p:grpSpPr>
        <p:sp>
          <p:nvSpPr>
            <p:cNvPr id="13337" name="Freeform 40"/>
            <p:cNvSpPr/>
            <p:nvPr/>
          </p:nvSpPr>
          <p:spPr>
            <a:xfrm>
              <a:off x="3936" y="1327"/>
              <a:ext cx="101" cy="140"/>
            </a:xfrm>
            <a:custGeom>
              <a:avLst/>
              <a:gdLst/>
              <a:ahLst/>
              <a:cxnLst>
                <a:cxn ang="0">
                  <a:pos x="51" y="60"/>
                </a:cxn>
                <a:cxn ang="0">
                  <a:pos x="43" y="54"/>
                </a:cxn>
                <a:cxn ang="0">
                  <a:pos x="40" y="52"/>
                </a:cxn>
                <a:cxn ang="0">
                  <a:pos x="39" y="50"/>
                </a:cxn>
                <a:cxn ang="0">
                  <a:pos x="38" y="36"/>
                </a:cxn>
                <a:cxn ang="0">
                  <a:pos x="37" y="22"/>
                </a:cxn>
                <a:cxn ang="0">
                  <a:pos x="37" y="20"/>
                </a:cxn>
                <a:cxn ang="0">
                  <a:pos x="31" y="9"/>
                </a:cxn>
                <a:cxn ang="0">
                  <a:pos x="28" y="4"/>
                </a:cxn>
                <a:cxn ang="0">
                  <a:pos x="24" y="1"/>
                </a:cxn>
                <a:cxn ang="0">
                  <a:pos x="21" y="1"/>
                </a:cxn>
                <a:cxn ang="0">
                  <a:pos x="15" y="0"/>
                </a:cxn>
                <a:cxn ang="0">
                  <a:pos x="12" y="1"/>
                </a:cxn>
                <a:cxn ang="0">
                  <a:pos x="12" y="3"/>
                </a:cxn>
                <a:cxn ang="0">
                  <a:pos x="14" y="7"/>
                </a:cxn>
                <a:cxn ang="0">
                  <a:pos x="15" y="8"/>
                </a:cxn>
                <a:cxn ang="0">
                  <a:pos x="17" y="15"/>
                </a:cxn>
                <a:cxn ang="0">
                  <a:pos x="17" y="23"/>
                </a:cxn>
                <a:cxn ang="0">
                  <a:pos x="17" y="28"/>
                </a:cxn>
                <a:cxn ang="0">
                  <a:pos x="18" y="37"/>
                </a:cxn>
                <a:cxn ang="0">
                  <a:pos x="16" y="40"/>
                </a:cxn>
                <a:cxn ang="0">
                  <a:pos x="15" y="41"/>
                </a:cxn>
                <a:cxn ang="0">
                  <a:pos x="15" y="41"/>
                </a:cxn>
                <a:cxn ang="0">
                  <a:pos x="11" y="38"/>
                </a:cxn>
                <a:cxn ang="0">
                  <a:pos x="4" y="30"/>
                </a:cxn>
                <a:cxn ang="0">
                  <a:pos x="1" y="29"/>
                </a:cxn>
                <a:cxn ang="0">
                  <a:pos x="1" y="29"/>
                </a:cxn>
                <a:cxn ang="0">
                  <a:pos x="0" y="30"/>
                </a:cxn>
                <a:cxn ang="0">
                  <a:pos x="1" y="34"/>
                </a:cxn>
                <a:cxn ang="0">
                  <a:pos x="7" y="45"/>
                </a:cxn>
                <a:cxn ang="0">
                  <a:pos x="8" y="47"/>
                </a:cxn>
                <a:cxn ang="0">
                  <a:pos x="13" y="52"/>
                </a:cxn>
                <a:cxn ang="0">
                  <a:pos x="18" y="55"/>
                </a:cxn>
                <a:cxn ang="0">
                  <a:pos x="19" y="55"/>
                </a:cxn>
                <a:cxn ang="0">
                  <a:pos x="23" y="56"/>
                </a:cxn>
                <a:cxn ang="0">
                  <a:pos x="28" y="58"/>
                </a:cxn>
                <a:cxn ang="0">
                  <a:pos x="31" y="61"/>
                </a:cxn>
                <a:cxn ang="0">
                  <a:pos x="40" y="70"/>
                </a:cxn>
              </a:cxnLst>
              <a:rect l="0" t="0" r="0" b="0"/>
              <a:pathLst>
                <a:path w="202" h="280">
                  <a:moveTo>
                    <a:pt x="202" y="237"/>
                  </a:moveTo>
                  <a:lnTo>
                    <a:pt x="202" y="237"/>
                  </a:lnTo>
                  <a:lnTo>
                    <a:pt x="184" y="226"/>
                  </a:lnTo>
                  <a:lnTo>
                    <a:pt x="170" y="216"/>
                  </a:lnTo>
                  <a:lnTo>
                    <a:pt x="158" y="205"/>
                  </a:lnTo>
                  <a:lnTo>
                    <a:pt x="157" y="202"/>
                  </a:lnTo>
                  <a:lnTo>
                    <a:pt x="155" y="198"/>
                  </a:lnTo>
                  <a:lnTo>
                    <a:pt x="152" y="183"/>
                  </a:lnTo>
                  <a:lnTo>
                    <a:pt x="151" y="144"/>
                  </a:lnTo>
                  <a:lnTo>
                    <a:pt x="149" y="104"/>
                  </a:lnTo>
                  <a:lnTo>
                    <a:pt x="148" y="87"/>
                  </a:lnTo>
                  <a:lnTo>
                    <a:pt x="145" y="77"/>
                  </a:lnTo>
                  <a:lnTo>
                    <a:pt x="136" y="59"/>
                  </a:lnTo>
                  <a:lnTo>
                    <a:pt x="124" y="35"/>
                  </a:lnTo>
                  <a:lnTo>
                    <a:pt x="117" y="24"/>
                  </a:lnTo>
                  <a:lnTo>
                    <a:pt x="109" y="14"/>
                  </a:lnTo>
                  <a:lnTo>
                    <a:pt x="102" y="6"/>
                  </a:lnTo>
                  <a:lnTo>
                    <a:pt x="93" y="3"/>
                  </a:lnTo>
                  <a:lnTo>
                    <a:pt x="84" y="2"/>
                  </a:lnTo>
                  <a:lnTo>
                    <a:pt x="75" y="0"/>
                  </a:lnTo>
                  <a:lnTo>
                    <a:pt x="60" y="0"/>
                  </a:lnTo>
                  <a:lnTo>
                    <a:pt x="46" y="3"/>
                  </a:lnTo>
                  <a:lnTo>
                    <a:pt x="45" y="5"/>
                  </a:lnTo>
                  <a:lnTo>
                    <a:pt x="46" y="11"/>
                  </a:lnTo>
                  <a:lnTo>
                    <a:pt x="49" y="18"/>
                  </a:lnTo>
                  <a:lnTo>
                    <a:pt x="55" y="26"/>
                  </a:lnTo>
                  <a:lnTo>
                    <a:pt x="60" y="32"/>
                  </a:lnTo>
                  <a:lnTo>
                    <a:pt x="63" y="39"/>
                  </a:lnTo>
                  <a:lnTo>
                    <a:pt x="66" y="57"/>
                  </a:lnTo>
                  <a:lnTo>
                    <a:pt x="67" y="75"/>
                  </a:lnTo>
                  <a:lnTo>
                    <a:pt x="67" y="90"/>
                  </a:lnTo>
                  <a:lnTo>
                    <a:pt x="67" y="110"/>
                  </a:lnTo>
                  <a:lnTo>
                    <a:pt x="69" y="135"/>
                  </a:lnTo>
                  <a:lnTo>
                    <a:pt x="69" y="147"/>
                  </a:lnTo>
                  <a:lnTo>
                    <a:pt x="66" y="157"/>
                  </a:lnTo>
                  <a:lnTo>
                    <a:pt x="64" y="160"/>
                  </a:lnTo>
                  <a:lnTo>
                    <a:pt x="63" y="162"/>
                  </a:lnTo>
                  <a:lnTo>
                    <a:pt x="60" y="163"/>
                  </a:lnTo>
                  <a:lnTo>
                    <a:pt x="57" y="163"/>
                  </a:lnTo>
                  <a:lnTo>
                    <a:pt x="51" y="159"/>
                  </a:lnTo>
                  <a:lnTo>
                    <a:pt x="43" y="151"/>
                  </a:lnTo>
                  <a:lnTo>
                    <a:pt x="30" y="135"/>
                  </a:lnTo>
                  <a:lnTo>
                    <a:pt x="16" y="119"/>
                  </a:lnTo>
                  <a:lnTo>
                    <a:pt x="10" y="114"/>
                  </a:lnTo>
                  <a:lnTo>
                    <a:pt x="4" y="113"/>
                  </a:lnTo>
                  <a:lnTo>
                    <a:pt x="3" y="113"/>
                  </a:lnTo>
                  <a:lnTo>
                    <a:pt x="0" y="114"/>
                  </a:lnTo>
                  <a:lnTo>
                    <a:pt x="0" y="120"/>
                  </a:lnTo>
                  <a:lnTo>
                    <a:pt x="1" y="128"/>
                  </a:lnTo>
                  <a:lnTo>
                    <a:pt x="4" y="136"/>
                  </a:lnTo>
                  <a:lnTo>
                    <a:pt x="15" y="159"/>
                  </a:lnTo>
                  <a:lnTo>
                    <a:pt x="25" y="178"/>
                  </a:lnTo>
                  <a:lnTo>
                    <a:pt x="31" y="186"/>
                  </a:lnTo>
                  <a:lnTo>
                    <a:pt x="37" y="193"/>
                  </a:lnTo>
                  <a:lnTo>
                    <a:pt x="51" y="205"/>
                  </a:lnTo>
                  <a:lnTo>
                    <a:pt x="64" y="214"/>
                  </a:lnTo>
                  <a:lnTo>
                    <a:pt x="69" y="217"/>
                  </a:lnTo>
                  <a:lnTo>
                    <a:pt x="73" y="217"/>
                  </a:lnTo>
                  <a:lnTo>
                    <a:pt x="81" y="219"/>
                  </a:lnTo>
                  <a:lnTo>
                    <a:pt x="91" y="222"/>
                  </a:lnTo>
                  <a:lnTo>
                    <a:pt x="103" y="226"/>
                  </a:lnTo>
                  <a:lnTo>
                    <a:pt x="112" y="231"/>
                  </a:lnTo>
                  <a:lnTo>
                    <a:pt x="123" y="241"/>
                  </a:lnTo>
                  <a:lnTo>
                    <a:pt x="139" y="258"/>
                  </a:lnTo>
                  <a:lnTo>
                    <a:pt x="158" y="280"/>
                  </a:lnTo>
                  <a:lnTo>
                    <a:pt x="202" y="237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38" name="Freeform 41"/>
            <p:cNvSpPr/>
            <p:nvPr/>
          </p:nvSpPr>
          <p:spPr>
            <a:xfrm>
              <a:off x="4071" y="1611"/>
              <a:ext cx="253" cy="335"/>
            </a:xfrm>
            <a:custGeom>
              <a:avLst/>
              <a:gdLst/>
              <a:ahLst/>
              <a:cxnLst>
                <a:cxn ang="0">
                  <a:pos x="54" y="167"/>
                </a:cxn>
                <a:cxn ang="0">
                  <a:pos x="123" y="130"/>
                </a:cxn>
                <a:cxn ang="0">
                  <a:pos x="118" y="114"/>
                </a:cxn>
                <a:cxn ang="0">
                  <a:pos x="127" y="58"/>
                </a:cxn>
                <a:cxn ang="0">
                  <a:pos x="113" y="21"/>
                </a:cxn>
                <a:cxn ang="0">
                  <a:pos x="95" y="0"/>
                </a:cxn>
                <a:cxn ang="0">
                  <a:pos x="0" y="50"/>
                </a:cxn>
                <a:cxn ang="0">
                  <a:pos x="54" y="167"/>
                </a:cxn>
              </a:cxnLst>
              <a:rect l="0" t="0" r="0" b="0"/>
              <a:pathLst>
                <a:path w="506" h="671">
                  <a:moveTo>
                    <a:pt x="213" y="671"/>
                  </a:moveTo>
                  <a:lnTo>
                    <a:pt x="491" y="521"/>
                  </a:lnTo>
                  <a:lnTo>
                    <a:pt x="470" y="457"/>
                  </a:lnTo>
                  <a:lnTo>
                    <a:pt x="506" y="232"/>
                  </a:lnTo>
                  <a:lnTo>
                    <a:pt x="451" y="85"/>
                  </a:lnTo>
                  <a:lnTo>
                    <a:pt x="377" y="0"/>
                  </a:lnTo>
                  <a:lnTo>
                    <a:pt x="0" y="202"/>
                  </a:lnTo>
                  <a:lnTo>
                    <a:pt x="213" y="671"/>
                  </a:lnTo>
                  <a:close/>
                </a:path>
              </a:pathLst>
            </a:custGeom>
            <a:solidFill>
              <a:srgbClr val="6F707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39" name="Freeform 42"/>
            <p:cNvSpPr/>
            <p:nvPr/>
          </p:nvSpPr>
          <p:spPr>
            <a:xfrm>
              <a:off x="4054" y="2529"/>
              <a:ext cx="197" cy="107"/>
            </a:xfrm>
            <a:custGeom>
              <a:avLst/>
              <a:gdLst/>
              <a:ahLst/>
              <a:cxnLst>
                <a:cxn ang="0">
                  <a:pos x="90" y="51"/>
                </a:cxn>
                <a:cxn ang="0">
                  <a:pos x="91" y="42"/>
                </a:cxn>
                <a:cxn ang="0">
                  <a:pos x="92" y="35"/>
                </a:cxn>
                <a:cxn ang="0">
                  <a:pos x="94" y="30"/>
                </a:cxn>
                <a:cxn ang="0">
                  <a:pos x="96" y="28"/>
                </a:cxn>
                <a:cxn ang="0">
                  <a:pos x="98" y="22"/>
                </a:cxn>
                <a:cxn ang="0">
                  <a:pos x="98" y="16"/>
                </a:cxn>
                <a:cxn ang="0">
                  <a:pos x="97" y="11"/>
                </a:cxn>
                <a:cxn ang="0">
                  <a:pos x="95" y="7"/>
                </a:cxn>
                <a:cxn ang="0">
                  <a:pos x="90" y="2"/>
                </a:cxn>
                <a:cxn ang="0">
                  <a:pos x="40" y="33"/>
                </a:cxn>
                <a:cxn ang="0">
                  <a:pos x="29" y="37"/>
                </a:cxn>
                <a:cxn ang="0">
                  <a:pos x="15" y="41"/>
                </a:cxn>
                <a:cxn ang="0">
                  <a:pos x="11" y="42"/>
                </a:cxn>
                <a:cxn ang="0">
                  <a:pos x="1" y="43"/>
                </a:cxn>
                <a:cxn ang="0">
                  <a:pos x="0" y="44"/>
                </a:cxn>
                <a:cxn ang="0">
                  <a:pos x="0" y="45"/>
                </a:cxn>
                <a:cxn ang="0">
                  <a:pos x="2" y="47"/>
                </a:cxn>
                <a:cxn ang="0">
                  <a:pos x="7" y="50"/>
                </a:cxn>
                <a:cxn ang="0">
                  <a:pos x="14" y="51"/>
                </a:cxn>
                <a:cxn ang="0">
                  <a:pos x="24" y="53"/>
                </a:cxn>
                <a:cxn ang="0">
                  <a:pos x="33" y="53"/>
                </a:cxn>
                <a:cxn ang="0">
                  <a:pos x="44" y="53"/>
                </a:cxn>
                <a:cxn ang="0">
                  <a:pos x="50" y="52"/>
                </a:cxn>
                <a:cxn ang="0">
                  <a:pos x="52" y="50"/>
                </a:cxn>
                <a:cxn ang="0">
                  <a:pos x="59" y="44"/>
                </a:cxn>
                <a:cxn ang="0">
                  <a:pos x="73" y="33"/>
                </a:cxn>
                <a:cxn ang="0">
                  <a:pos x="79" y="30"/>
                </a:cxn>
                <a:cxn ang="0">
                  <a:pos x="82" y="29"/>
                </a:cxn>
                <a:cxn ang="0">
                  <a:pos x="84" y="29"/>
                </a:cxn>
                <a:cxn ang="0">
                  <a:pos x="86" y="31"/>
                </a:cxn>
                <a:cxn ang="0">
                  <a:pos x="87" y="34"/>
                </a:cxn>
                <a:cxn ang="0">
                  <a:pos x="87" y="41"/>
                </a:cxn>
                <a:cxn ang="0">
                  <a:pos x="87" y="51"/>
                </a:cxn>
              </a:cxnLst>
              <a:rect l="0" t="0" r="0" b="0"/>
              <a:pathLst>
                <a:path w="393" h="216">
                  <a:moveTo>
                    <a:pt x="360" y="205"/>
                  </a:moveTo>
                  <a:lnTo>
                    <a:pt x="360" y="205"/>
                  </a:lnTo>
                  <a:lnTo>
                    <a:pt x="360" y="195"/>
                  </a:lnTo>
                  <a:lnTo>
                    <a:pt x="362" y="171"/>
                  </a:lnTo>
                  <a:lnTo>
                    <a:pt x="365" y="157"/>
                  </a:lnTo>
                  <a:lnTo>
                    <a:pt x="366" y="144"/>
                  </a:lnTo>
                  <a:lnTo>
                    <a:pt x="371" y="132"/>
                  </a:lnTo>
                  <a:lnTo>
                    <a:pt x="375" y="123"/>
                  </a:lnTo>
                  <a:lnTo>
                    <a:pt x="381" y="116"/>
                  </a:lnTo>
                  <a:lnTo>
                    <a:pt x="387" y="104"/>
                  </a:lnTo>
                  <a:lnTo>
                    <a:pt x="392" y="90"/>
                  </a:lnTo>
                  <a:lnTo>
                    <a:pt x="393" y="74"/>
                  </a:lnTo>
                  <a:lnTo>
                    <a:pt x="392" y="65"/>
                  </a:lnTo>
                  <a:lnTo>
                    <a:pt x="390" y="56"/>
                  </a:lnTo>
                  <a:lnTo>
                    <a:pt x="387" y="47"/>
                  </a:lnTo>
                  <a:lnTo>
                    <a:pt x="383" y="38"/>
                  </a:lnTo>
                  <a:lnTo>
                    <a:pt x="377" y="29"/>
                  </a:lnTo>
                  <a:lnTo>
                    <a:pt x="369" y="18"/>
                  </a:lnTo>
                  <a:lnTo>
                    <a:pt x="360" y="9"/>
                  </a:lnTo>
                  <a:lnTo>
                    <a:pt x="348" y="0"/>
                  </a:lnTo>
                  <a:lnTo>
                    <a:pt x="160" y="134"/>
                  </a:lnTo>
                  <a:lnTo>
                    <a:pt x="114" y="150"/>
                  </a:lnTo>
                  <a:lnTo>
                    <a:pt x="75" y="162"/>
                  </a:lnTo>
                  <a:lnTo>
                    <a:pt x="57" y="168"/>
                  </a:lnTo>
                  <a:lnTo>
                    <a:pt x="43" y="169"/>
                  </a:lnTo>
                  <a:lnTo>
                    <a:pt x="7" y="172"/>
                  </a:lnTo>
                  <a:lnTo>
                    <a:pt x="4" y="174"/>
                  </a:lnTo>
                  <a:lnTo>
                    <a:pt x="1" y="175"/>
                  </a:lnTo>
                  <a:lnTo>
                    <a:pt x="0" y="178"/>
                  </a:lnTo>
                  <a:lnTo>
                    <a:pt x="0" y="181"/>
                  </a:lnTo>
                  <a:lnTo>
                    <a:pt x="1" y="186"/>
                  </a:lnTo>
                  <a:lnTo>
                    <a:pt x="7" y="192"/>
                  </a:lnTo>
                  <a:lnTo>
                    <a:pt x="15" y="196"/>
                  </a:lnTo>
                  <a:lnTo>
                    <a:pt x="25" y="201"/>
                  </a:lnTo>
                  <a:lnTo>
                    <a:pt x="39" y="205"/>
                  </a:lnTo>
                  <a:lnTo>
                    <a:pt x="54" y="208"/>
                  </a:lnTo>
                  <a:lnTo>
                    <a:pt x="73" y="211"/>
                  </a:lnTo>
                  <a:lnTo>
                    <a:pt x="93" y="213"/>
                  </a:lnTo>
                  <a:lnTo>
                    <a:pt x="131" y="214"/>
                  </a:lnTo>
                  <a:lnTo>
                    <a:pt x="163" y="216"/>
                  </a:lnTo>
                  <a:lnTo>
                    <a:pt x="175" y="216"/>
                  </a:lnTo>
                  <a:lnTo>
                    <a:pt x="187" y="213"/>
                  </a:lnTo>
                  <a:lnTo>
                    <a:pt x="197" y="210"/>
                  </a:lnTo>
                  <a:lnTo>
                    <a:pt x="208" y="204"/>
                  </a:lnTo>
                  <a:lnTo>
                    <a:pt x="220" y="193"/>
                  </a:lnTo>
                  <a:lnTo>
                    <a:pt x="236" y="180"/>
                  </a:lnTo>
                  <a:lnTo>
                    <a:pt x="272" y="150"/>
                  </a:lnTo>
                  <a:lnTo>
                    <a:pt x="290" y="135"/>
                  </a:lnTo>
                  <a:lnTo>
                    <a:pt x="307" y="125"/>
                  </a:lnTo>
                  <a:lnTo>
                    <a:pt x="314" y="122"/>
                  </a:lnTo>
                  <a:lnTo>
                    <a:pt x="322" y="119"/>
                  </a:lnTo>
                  <a:lnTo>
                    <a:pt x="328" y="119"/>
                  </a:lnTo>
                  <a:lnTo>
                    <a:pt x="333" y="119"/>
                  </a:lnTo>
                  <a:lnTo>
                    <a:pt x="338" y="122"/>
                  </a:lnTo>
                  <a:lnTo>
                    <a:pt x="341" y="126"/>
                  </a:lnTo>
                  <a:lnTo>
                    <a:pt x="344" y="132"/>
                  </a:lnTo>
                  <a:lnTo>
                    <a:pt x="345" y="138"/>
                  </a:lnTo>
                  <a:lnTo>
                    <a:pt x="348" y="151"/>
                  </a:lnTo>
                  <a:lnTo>
                    <a:pt x="348" y="166"/>
                  </a:lnTo>
                  <a:lnTo>
                    <a:pt x="347" y="193"/>
                  </a:lnTo>
                  <a:lnTo>
                    <a:pt x="345" y="205"/>
                  </a:lnTo>
                  <a:lnTo>
                    <a:pt x="360" y="205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0" name="Freeform 43"/>
            <p:cNvSpPr/>
            <p:nvPr/>
          </p:nvSpPr>
          <p:spPr>
            <a:xfrm>
              <a:off x="4277" y="2568"/>
              <a:ext cx="107" cy="125"/>
            </a:xfrm>
            <a:custGeom>
              <a:avLst/>
              <a:gdLst/>
              <a:ahLst/>
              <a:cxnLst>
                <a:cxn ang="0">
                  <a:pos x="46" y="0"/>
                </a:cxn>
                <a:cxn ang="0">
                  <a:pos x="46" y="0"/>
                </a:cxn>
                <a:cxn ang="0">
                  <a:pos x="47" y="1"/>
                </a:cxn>
                <a:cxn ang="0">
                  <a:pos x="50" y="4"/>
                </a:cxn>
                <a:cxn ang="0">
                  <a:pos x="51" y="6"/>
                </a:cxn>
                <a:cxn ang="0">
                  <a:pos x="52" y="9"/>
                </a:cxn>
                <a:cxn ang="0">
                  <a:pos x="53" y="11"/>
                </a:cxn>
                <a:cxn ang="0">
                  <a:pos x="53" y="14"/>
                </a:cxn>
                <a:cxn ang="0">
                  <a:pos x="53" y="14"/>
                </a:cxn>
                <a:cxn ang="0">
                  <a:pos x="54" y="17"/>
                </a:cxn>
                <a:cxn ang="0">
                  <a:pos x="53" y="19"/>
                </a:cxn>
                <a:cxn ang="0">
                  <a:pos x="52" y="22"/>
                </a:cxn>
                <a:cxn ang="0">
                  <a:pos x="52" y="24"/>
                </a:cxn>
                <a:cxn ang="0">
                  <a:pos x="50" y="29"/>
                </a:cxn>
                <a:cxn ang="0">
                  <a:pos x="49" y="31"/>
                </a:cxn>
                <a:cxn ang="0">
                  <a:pos x="49" y="32"/>
                </a:cxn>
                <a:cxn ang="0">
                  <a:pos x="49" y="32"/>
                </a:cxn>
                <a:cxn ang="0">
                  <a:pos x="49" y="37"/>
                </a:cxn>
                <a:cxn ang="0">
                  <a:pos x="50" y="42"/>
                </a:cxn>
                <a:cxn ang="0">
                  <a:pos x="52" y="47"/>
                </a:cxn>
                <a:cxn ang="0">
                  <a:pos x="47" y="48"/>
                </a:cxn>
                <a:cxn ang="0">
                  <a:pos x="46" y="42"/>
                </a:cxn>
                <a:cxn ang="0">
                  <a:pos x="46" y="42"/>
                </a:cxn>
                <a:cxn ang="0">
                  <a:pos x="46" y="43"/>
                </a:cxn>
                <a:cxn ang="0">
                  <a:pos x="44" y="46"/>
                </a:cxn>
                <a:cxn ang="0">
                  <a:pos x="44" y="48"/>
                </a:cxn>
                <a:cxn ang="0">
                  <a:pos x="43" y="50"/>
                </a:cxn>
                <a:cxn ang="0">
                  <a:pos x="42" y="51"/>
                </a:cxn>
                <a:cxn ang="0">
                  <a:pos x="40" y="52"/>
                </a:cxn>
                <a:cxn ang="0">
                  <a:pos x="40" y="52"/>
                </a:cxn>
                <a:cxn ang="0">
                  <a:pos x="35" y="55"/>
                </a:cxn>
                <a:cxn ang="0">
                  <a:pos x="26" y="58"/>
                </a:cxn>
                <a:cxn ang="0">
                  <a:pos x="22" y="60"/>
                </a:cxn>
                <a:cxn ang="0">
                  <a:pos x="17" y="62"/>
                </a:cxn>
                <a:cxn ang="0">
                  <a:pos x="13" y="63"/>
                </a:cxn>
                <a:cxn ang="0">
                  <a:pos x="11" y="63"/>
                </a:cxn>
                <a:cxn ang="0">
                  <a:pos x="9" y="63"/>
                </a:cxn>
                <a:cxn ang="0">
                  <a:pos x="9" y="63"/>
                </a:cxn>
                <a:cxn ang="0">
                  <a:pos x="4" y="62"/>
                </a:cxn>
                <a:cxn ang="0">
                  <a:pos x="1" y="61"/>
                </a:cxn>
                <a:cxn ang="0">
                  <a:pos x="1" y="61"/>
                </a:cxn>
                <a:cxn ang="0">
                  <a:pos x="0" y="60"/>
                </a:cxn>
                <a:cxn ang="0">
                  <a:pos x="0" y="59"/>
                </a:cxn>
                <a:cxn ang="0">
                  <a:pos x="0" y="58"/>
                </a:cxn>
                <a:cxn ang="0">
                  <a:pos x="0" y="58"/>
                </a:cxn>
                <a:cxn ang="0">
                  <a:pos x="1" y="56"/>
                </a:cxn>
                <a:cxn ang="0">
                  <a:pos x="3" y="53"/>
                </a:cxn>
                <a:cxn ang="0">
                  <a:pos x="7" y="45"/>
                </a:cxn>
                <a:cxn ang="0">
                  <a:pos x="14" y="35"/>
                </a:cxn>
                <a:cxn ang="0">
                  <a:pos x="46" y="0"/>
                </a:cxn>
              </a:cxnLst>
              <a:rect l="0" t="0" r="0" b="0"/>
              <a:pathLst>
                <a:path w="214" h="250">
                  <a:moveTo>
                    <a:pt x="184" y="0"/>
                  </a:moveTo>
                  <a:lnTo>
                    <a:pt x="184" y="0"/>
                  </a:lnTo>
                  <a:lnTo>
                    <a:pt x="188" y="4"/>
                  </a:lnTo>
                  <a:lnTo>
                    <a:pt x="197" y="16"/>
                  </a:lnTo>
                  <a:lnTo>
                    <a:pt x="202" y="24"/>
                  </a:lnTo>
                  <a:lnTo>
                    <a:pt x="206" y="33"/>
                  </a:lnTo>
                  <a:lnTo>
                    <a:pt x="211" y="43"/>
                  </a:lnTo>
                  <a:lnTo>
                    <a:pt x="212" y="55"/>
                  </a:lnTo>
                  <a:lnTo>
                    <a:pt x="214" y="65"/>
                  </a:lnTo>
                  <a:lnTo>
                    <a:pt x="211" y="76"/>
                  </a:lnTo>
                  <a:lnTo>
                    <a:pt x="208" y="86"/>
                  </a:lnTo>
                  <a:lnTo>
                    <a:pt x="205" y="95"/>
                  </a:lnTo>
                  <a:lnTo>
                    <a:pt x="197" y="113"/>
                  </a:lnTo>
                  <a:lnTo>
                    <a:pt x="194" y="121"/>
                  </a:lnTo>
                  <a:lnTo>
                    <a:pt x="193" y="128"/>
                  </a:lnTo>
                  <a:lnTo>
                    <a:pt x="196" y="146"/>
                  </a:lnTo>
                  <a:lnTo>
                    <a:pt x="199" y="166"/>
                  </a:lnTo>
                  <a:lnTo>
                    <a:pt x="205" y="185"/>
                  </a:lnTo>
                  <a:lnTo>
                    <a:pt x="187" y="190"/>
                  </a:lnTo>
                  <a:lnTo>
                    <a:pt x="182" y="166"/>
                  </a:lnTo>
                  <a:lnTo>
                    <a:pt x="181" y="172"/>
                  </a:lnTo>
                  <a:lnTo>
                    <a:pt x="176" y="184"/>
                  </a:lnTo>
                  <a:lnTo>
                    <a:pt x="173" y="191"/>
                  </a:lnTo>
                  <a:lnTo>
                    <a:pt x="170" y="199"/>
                  </a:lnTo>
                  <a:lnTo>
                    <a:pt x="166" y="203"/>
                  </a:lnTo>
                  <a:lnTo>
                    <a:pt x="160" y="208"/>
                  </a:lnTo>
                  <a:lnTo>
                    <a:pt x="139" y="217"/>
                  </a:lnTo>
                  <a:lnTo>
                    <a:pt x="103" y="232"/>
                  </a:lnTo>
                  <a:lnTo>
                    <a:pt x="85" y="239"/>
                  </a:lnTo>
                  <a:lnTo>
                    <a:pt x="66" y="245"/>
                  </a:lnTo>
                  <a:lnTo>
                    <a:pt x="49" y="250"/>
                  </a:lnTo>
                  <a:lnTo>
                    <a:pt x="42" y="250"/>
                  </a:lnTo>
                  <a:lnTo>
                    <a:pt x="36" y="250"/>
                  </a:lnTo>
                  <a:lnTo>
                    <a:pt x="16" y="247"/>
                  </a:lnTo>
                  <a:lnTo>
                    <a:pt x="4" y="244"/>
                  </a:lnTo>
                  <a:lnTo>
                    <a:pt x="1" y="242"/>
                  </a:lnTo>
                  <a:lnTo>
                    <a:pt x="0" y="239"/>
                  </a:lnTo>
                  <a:lnTo>
                    <a:pt x="0" y="235"/>
                  </a:lnTo>
                  <a:lnTo>
                    <a:pt x="0" y="230"/>
                  </a:lnTo>
                  <a:lnTo>
                    <a:pt x="4" y="223"/>
                  </a:lnTo>
                  <a:lnTo>
                    <a:pt x="10" y="211"/>
                  </a:lnTo>
                  <a:lnTo>
                    <a:pt x="28" y="179"/>
                  </a:lnTo>
                  <a:lnTo>
                    <a:pt x="54" y="139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1" name="Freeform 44"/>
            <p:cNvSpPr/>
            <p:nvPr/>
          </p:nvSpPr>
          <p:spPr>
            <a:xfrm>
              <a:off x="4282" y="2323"/>
              <a:ext cx="93" cy="331"/>
            </a:xfrm>
            <a:custGeom>
              <a:avLst/>
              <a:gdLst/>
              <a:ahLst/>
              <a:cxnLst>
                <a:cxn ang="0">
                  <a:pos x="42" y="0"/>
                </a:cxn>
                <a:cxn ang="0">
                  <a:pos x="44" y="10"/>
                </a:cxn>
                <a:cxn ang="0">
                  <a:pos x="45" y="26"/>
                </a:cxn>
                <a:cxn ang="0">
                  <a:pos x="45" y="49"/>
                </a:cxn>
                <a:cxn ang="0">
                  <a:pos x="44" y="62"/>
                </a:cxn>
                <a:cxn ang="0">
                  <a:pos x="42" y="76"/>
                </a:cxn>
                <a:cxn ang="0">
                  <a:pos x="40" y="96"/>
                </a:cxn>
                <a:cxn ang="0">
                  <a:pos x="41" y="110"/>
                </a:cxn>
                <a:cxn ang="0">
                  <a:pos x="44" y="120"/>
                </a:cxn>
                <a:cxn ang="0">
                  <a:pos x="47" y="125"/>
                </a:cxn>
                <a:cxn ang="0">
                  <a:pos x="42" y="138"/>
                </a:cxn>
                <a:cxn ang="0">
                  <a:pos x="41" y="144"/>
                </a:cxn>
                <a:cxn ang="0">
                  <a:pos x="41" y="148"/>
                </a:cxn>
                <a:cxn ang="0">
                  <a:pos x="39" y="154"/>
                </a:cxn>
                <a:cxn ang="0">
                  <a:pos x="36" y="159"/>
                </a:cxn>
                <a:cxn ang="0">
                  <a:pos x="33" y="161"/>
                </a:cxn>
                <a:cxn ang="0">
                  <a:pos x="29" y="163"/>
                </a:cxn>
                <a:cxn ang="0">
                  <a:pos x="24" y="164"/>
                </a:cxn>
                <a:cxn ang="0">
                  <a:pos x="21" y="165"/>
                </a:cxn>
                <a:cxn ang="0">
                  <a:pos x="14" y="165"/>
                </a:cxn>
                <a:cxn ang="0">
                  <a:pos x="9" y="165"/>
                </a:cxn>
                <a:cxn ang="0">
                  <a:pos x="8" y="164"/>
                </a:cxn>
                <a:cxn ang="0">
                  <a:pos x="7" y="162"/>
                </a:cxn>
                <a:cxn ang="0">
                  <a:pos x="8" y="159"/>
                </a:cxn>
                <a:cxn ang="0">
                  <a:pos x="14" y="138"/>
                </a:cxn>
                <a:cxn ang="0">
                  <a:pos x="16" y="128"/>
                </a:cxn>
                <a:cxn ang="0">
                  <a:pos x="17" y="116"/>
                </a:cxn>
                <a:cxn ang="0">
                  <a:pos x="17" y="101"/>
                </a:cxn>
                <a:cxn ang="0">
                  <a:pos x="15" y="83"/>
                </a:cxn>
                <a:cxn ang="0">
                  <a:pos x="12" y="65"/>
                </a:cxn>
                <a:cxn ang="0">
                  <a:pos x="10" y="55"/>
                </a:cxn>
                <a:cxn ang="0">
                  <a:pos x="4" y="24"/>
                </a:cxn>
                <a:cxn ang="0">
                  <a:pos x="0" y="1"/>
                </a:cxn>
              </a:cxnLst>
              <a:rect l="0" t="0" r="0" b="0"/>
              <a:pathLst>
                <a:path w="186" h="663">
                  <a:moveTo>
                    <a:pt x="166" y="0"/>
                  </a:moveTo>
                  <a:lnTo>
                    <a:pt x="166" y="0"/>
                  </a:lnTo>
                  <a:lnTo>
                    <a:pt x="169" y="18"/>
                  </a:lnTo>
                  <a:lnTo>
                    <a:pt x="174" y="40"/>
                  </a:lnTo>
                  <a:lnTo>
                    <a:pt x="177" y="68"/>
                  </a:lnTo>
                  <a:lnTo>
                    <a:pt x="180" y="106"/>
                  </a:lnTo>
                  <a:lnTo>
                    <a:pt x="181" y="149"/>
                  </a:lnTo>
                  <a:lnTo>
                    <a:pt x="178" y="197"/>
                  </a:lnTo>
                  <a:lnTo>
                    <a:pt x="177" y="224"/>
                  </a:lnTo>
                  <a:lnTo>
                    <a:pt x="174" y="251"/>
                  </a:lnTo>
                  <a:lnTo>
                    <a:pt x="168" y="304"/>
                  </a:lnTo>
                  <a:lnTo>
                    <a:pt x="163" y="347"/>
                  </a:lnTo>
                  <a:lnTo>
                    <a:pt x="160" y="384"/>
                  </a:lnTo>
                  <a:lnTo>
                    <a:pt x="160" y="416"/>
                  </a:lnTo>
                  <a:lnTo>
                    <a:pt x="163" y="441"/>
                  </a:lnTo>
                  <a:lnTo>
                    <a:pt x="168" y="464"/>
                  </a:lnTo>
                  <a:lnTo>
                    <a:pt x="175" y="482"/>
                  </a:lnTo>
                  <a:lnTo>
                    <a:pt x="186" y="500"/>
                  </a:lnTo>
                  <a:lnTo>
                    <a:pt x="175" y="527"/>
                  </a:lnTo>
                  <a:lnTo>
                    <a:pt x="168" y="552"/>
                  </a:lnTo>
                  <a:lnTo>
                    <a:pt x="165" y="565"/>
                  </a:lnTo>
                  <a:lnTo>
                    <a:pt x="163" y="579"/>
                  </a:lnTo>
                  <a:lnTo>
                    <a:pt x="163" y="592"/>
                  </a:lnTo>
                  <a:lnTo>
                    <a:pt x="160" y="606"/>
                  </a:lnTo>
                  <a:lnTo>
                    <a:pt x="154" y="618"/>
                  </a:lnTo>
                  <a:lnTo>
                    <a:pt x="148" y="631"/>
                  </a:lnTo>
                  <a:lnTo>
                    <a:pt x="142" y="636"/>
                  </a:lnTo>
                  <a:lnTo>
                    <a:pt x="138" y="642"/>
                  </a:lnTo>
                  <a:lnTo>
                    <a:pt x="130" y="646"/>
                  </a:lnTo>
                  <a:lnTo>
                    <a:pt x="123" y="651"/>
                  </a:lnTo>
                  <a:lnTo>
                    <a:pt x="114" y="654"/>
                  </a:lnTo>
                  <a:lnTo>
                    <a:pt x="105" y="657"/>
                  </a:lnTo>
                  <a:lnTo>
                    <a:pt x="94" y="658"/>
                  </a:lnTo>
                  <a:lnTo>
                    <a:pt x="83" y="660"/>
                  </a:lnTo>
                  <a:lnTo>
                    <a:pt x="72" y="661"/>
                  </a:lnTo>
                  <a:lnTo>
                    <a:pt x="53" y="663"/>
                  </a:lnTo>
                  <a:lnTo>
                    <a:pt x="42" y="663"/>
                  </a:lnTo>
                  <a:lnTo>
                    <a:pt x="33" y="661"/>
                  </a:lnTo>
                  <a:lnTo>
                    <a:pt x="30" y="660"/>
                  </a:lnTo>
                  <a:lnTo>
                    <a:pt x="29" y="658"/>
                  </a:lnTo>
                  <a:lnTo>
                    <a:pt x="27" y="655"/>
                  </a:lnTo>
                  <a:lnTo>
                    <a:pt x="27" y="651"/>
                  </a:lnTo>
                  <a:lnTo>
                    <a:pt x="32" y="636"/>
                  </a:lnTo>
                  <a:lnTo>
                    <a:pt x="44" y="600"/>
                  </a:lnTo>
                  <a:lnTo>
                    <a:pt x="56" y="553"/>
                  </a:lnTo>
                  <a:lnTo>
                    <a:pt x="60" y="533"/>
                  </a:lnTo>
                  <a:lnTo>
                    <a:pt x="63" y="513"/>
                  </a:lnTo>
                  <a:lnTo>
                    <a:pt x="65" y="467"/>
                  </a:lnTo>
                  <a:lnTo>
                    <a:pt x="66" y="438"/>
                  </a:lnTo>
                  <a:lnTo>
                    <a:pt x="66" y="405"/>
                  </a:lnTo>
                  <a:lnTo>
                    <a:pt x="65" y="371"/>
                  </a:lnTo>
                  <a:lnTo>
                    <a:pt x="60" y="333"/>
                  </a:lnTo>
                  <a:lnTo>
                    <a:pt x="56" y="298"/>
                  </a:lnTo>
                  <a:lnTo>
                    <a:pt x="47" y="262"/>
                  </a:lnTo>
                  <a:lnTo>
                    <a:pt x="38" y="223"/>
                  </a:lnTo>
                  <a:lnTo>
                    <a:pt x="29" y="181"/>
                  </a:lnTo>
                  <a:lnTo>
                    <a:pt x="14" y="97"/>
                  </a:lnTo>
                  <a:lnTo>
                    <a:pt x="3" y="33"/>
                  </a:lnTo>
                  <a:lnTo>
                    <a:pt x="0" y="6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2" name="Freeform 45"/>
            <p:cNvSpPr/>
            <p:nvPr/>
          </p:nvSpPr>
          <p:spPr>
            <a:xfrm>
              <a:off x="4126" y="2316"/>
              <a:ext cx="133" cy="28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23" y="36"/>
                </a:cxn>
                <a:cxn ang="0">
                  <a:pos x="24" y="64"/>
                </a:cxn>
                <a:cxn ang="0">
                  <a:pos x="25" y="84"/>
                </a:cxn>
                <a:cxn ang="0">
                  <a:pos x="25" y="84"/>
                </a:cxn>
                <a:cxn ang="0">
                  <a:pos x="26" y="90"/>
                </a:cxn>
                <a:cxn ang="0">
                  <a:pos x="25" y="95"/>
                </a:cxn>
                <a:cxn ang="0">
                  <a:pos x="25" y="100"/>
                </a:cxn>
                <a:cxn ang="0">
                  <a:pos x="24" y="104"/>
                </a:cxn>
                <a:cxn ang="0">
                  <a:pos x="23" y="108"/>
                </a:cxn>
                <a:cxn ang="0">
                  <a:pos x="21" y="112"/>
                </a:cxn>
                <a:cxn ang="0">
                  <a:pos x="20" y="114"/>
                </a:cxn>
                <a:cxn ang="0">
                  <a:pos x="18" y="116"/>
                </a:cxn>
                <a:cxn ang="0">
                  <a:pos x="18" y="116"/>
                </a:cxn>
                <a:cxn ang="0">
                  <a:pos x="13" y="123"/>
                </a:cxn>
                <a:cxn ang="0">
                  <a:pos x="7" y="131"/>
                </a:cxn>
                <a:cxn ang="0">
                  <a:pos x="0" y="143"/>
                </a:cxn>
                <a:cxn ang="0">
                  <a:pos x="0" y="143"/>
                </a:cxn>
                <a:cxn ang="0">
                  <a:pos x="0" y="143"/>
                </a:cxn>
                <a:cxn ang="0">
                  <a:pos x="3" y="144"/>
                </a:cxn>
                <a:cxn ang="0">
                  <a:pos x="5" y="144"/>
                </a:cxn>
                <a:cxn ang="0">
                  <a:pos x="8" y="144"/>
                </a:cxn>
                <a:cxn ang="0">
                  <a:pos x="11" y="144"/>
                </a:cxn>
                <a:cxn ang="0">
                  <a:pos x="14" y="143"/>
                </a:cxn>
                <a:cxn ang="0">
                  <a:pos x="14" y="143"/>
                </a:cxn>
                <a:cxn ang="0">
                  <a:pos x="16" y="143"/>
                </a:cxn>
                <a:cxn ang="0">
                  <a:pos x="18" y="141"/>
                </a:cxn>
                <a:cxn ang="0">
                  <a:pos x="22" y="138"/>
                </a:cxn>
                <a:cxn ang="0">
                  <a:pos x="27" y="134"/>
                </a:cxn>
                <a:cxn ang="0">
                  <a:pos x="32" y="129"/>
                </a:cxn>
                <a:cxn ang="0">
                  <a:pos x="37" y="124"/>
                </a:cxn>
                <a:cxn ang="0">
                  <a:pos x="42" y="118"/>
                </a:cxn>
                <a:cxn ang="0">
                  <a:pos x="48" y="113"/>
                </a:cxn>
                <a:cxn ang="0">
                  <a:pos x="51" y="111"/>
                </a:cxn>
                <a:cxn ang="0">
                  <a:pos x="54" y="109"/>
                </a:cxn>
                <a:cxn ang="0">
                  <a:pos x="54" y="109"/>
                </a:cxn>
                <a:cxn ang="0">
                  <a:pos x="53" y="107"/>
                </a:cxn>
                <a:cxn ang="0">
                  <a:pos x="52" y="105"/>
                </a:cxn>
                <a:cxn ang="0">
                  <a:pos x="52" y="102"/>
                </a:cxn>
                <a:cxn ang="0">
                  <a:pos x="51" y="98"/>
                </a:cxn>
                <a:cxn ang="0">
                  <a:pos x="51" y="93"/>
                </a:cxn>
                <a:cxn ang="0">
                  <a:pos x="52" y="87"/>
                </a:cxn>
                <a:cxn ang="0">
                  <a:pos x="53" y="81"/>
                </a:cxn>
                <a:cxn ang="0">
                  <a:pos x="53" y="81"/>
                </a:cxn>
                <a:cxn ang="0">
                  <a:pos x="57" y="65"/>
                </a:cxn>
                <a:cxn ang="0">
                  <a:pos x="61" y="49"/>
                </a:cxn>
                <a:cxn ang="0">
                  <a:pos x="64" y="35"/>
                </a:cxn>
                <a:cxn ang="0">
                  <a:pos x="66" y="30"/>
                </a:cxn>
                <a:cxn ang="0">
                  <a:pos x="66" y="26"/>
                </a:cxn>
                <a:cxn ang="0">
                  <a:pos x="66" y="26"/>
                </a:cxn>
                <a:cxn ang="0">
                  <a:pos x="66" y="20"/>
                </a:cxn>
                <a:cxn ang="0">
                  <a:pos x="66" y="15"/>
                </a:cxn>
                <a:cxn ang="0">
                  <a:pos x="65" y="11"/>
                </a:cxn>
                <a:cxn ang="0">
                  <a:pos x="22" y="0"/>
                </a:cxn>
              </a:cxnLst>
              <a:rect l="0" t="0" r="0" b="0"/>
              <a:pathLst>
                <a:path w="267" h="576">
                  <a:moveTo>
                    <a:pt x="90" y="0"/>
                  </a:moveTo>
                  <a:lnTo>
                    <a:pt x="90" y="0"/>
                  </a:lnTo>
                  <a:lnTo>
                    <a:pt x="95" y="144"/>
                  </a:lnTo>
                  <a:lnTo>
                    <a:pt x="98" y="256"/>
                  </a:lnTo>
                  <a:lnTo>
                    <a:pt x="102" y="335"/>
                  </a:lnTo>
                  <a:lnTo>
                    <a:pt x="104" y="359"/>
                  </a:lnTo>
                  <a:lnTo>
                    <a:pt x="102" y="380"/>
                  </a:lnTo>
                  <a:lnTo>
                    <a:pt x="101" y="400"/>
                  </a:lnTo>
                  <a:lnTo>
                    <a:pt x="96" y="416"/>
                  </a:lnTo>
                  <a:lnTo>
                    <a:pt x="92" y="431"/>
                  </a:lnTo>
                  <a:lnTo>
                    <a:pt x="86" y="445"/>
                  </a:lnTo>
                  <a:lnTo>
                    <a:pt x="80" y="455"/>
                  </a:lnTo>
                  <a:lnTo>
                    <a:pt x="74" y="464"/>
                  </a:lnTo>
                  <a:lnTo>
                    <a:pt x="54" y="490"/>
                  </a:lnTo>
                  <a:lnTo>
                    <a:pt x="30" y="524"/>
                  </a:lnTo>
                  <a:lnTo>
                    <a:pt x="0" y="569"/>
                  </a:lnTo>
                  <a:lnTo>
                    <a:pt x="3" y="572"/>
                  </a:lnTo>
                  <a:lnTo>
                    <a:pt x="14" y="575"/>
                  </a:lnTo>
                  <a:lnTo>
                    <a:pt x="21" y="576"/>
                  </a:lnTo>
                  <a:lnTo>
                    <a:pt x="32" y="576"/>
                  </a:lnTo>
                  <a:lnTo>
                    <a:pt x="44" y="575"/>
                  </a:lnTo>
                  <a:lnTo>
                    <a:pt x="57" y="572"/>
                  </a:lnTo>
                  <a:lnTo>
                    <a:pt x="65" y="569"/>
                  </a:lnTo>
                  <a:lnTo>
                    <a:pt x="74" y="564"/>
                  </a:lnTo>
                  <a:lnTo>
                    <a:pt x="90" y="551"/>
                  </a:lnTo>
                  <a:lnTo>
                    <a:pt x="110" y="533"/>
                  </a:lnTo>
                  <a:lnTo>
                    <a:pt x="129" y="514"/>
                  </a:lnTo>
                  <a:lnTo>
                    <a:pt x="149" y="493"/>
                  </a:lnTo>
                  <a:lnTo>
                    <a:pt x="170" y="472"/>
                  </a:lnTo>
                  <a:lnTo>
                    <a:pt x="192" y="452"/>
                  </a:lnTo>
                  <a:lnTo>
                    <a:pt x="204" y="443"/>
                  </a:lnTo>
                  <a:lnTo>
                    <a:pt x="216" y="436"/>
                  </a:lnTo>
                  <a:lnTo>
                    <a:pt x="213" y="427"/>
                  </a:lnTo>
                  <a:lnTo>
                    <a:pt x="211" y="418"/>
                  </a:lnTo>
                  <a:lnTo>
                    <a:pt x="208" y="406"/>
                  </a:lnTo>
                  <a:lnTo>
                    <a:pt x="207" y="389"/>
                  </a:lnTo>
                  <a:lnTo>
                    <a:pt x="207" y="370"/>
                  </a:lnTo>
                  <a:lnTo>
                    <a:pt x="208" y="346"/>
                  </a:lnTo>
                  <a:lnTo>
                    <a:pt x="213" y="321"/>
                  </a:lnTo>
                  <a:lnTo>
                    <a:pt x="228" y="259"/>
                  </a:lnTo>
                  <a:lnTo>
                    <a:pt x="244" y="195"/>
                  </a:lnTo>
                  <a:lnTo>
                    <a:pt x="259" y="138"/>
                  </a:lnTo>
                  <a:lnTo>
                    <a:pt x="264" y="117"/>
                  </a:lnTo>
                  <a:lnTo>
                    <a:pt x="267" y="102"/>
                  </a:lnTo>
                  <a:lnTo>
                    <a:pt x="267" y="80"/>
                  </a:lnTo>
                  <a:lnTo>
                    <a:pt x="265" y="60"/>
                  </a:lnTo>
                  <a:lnTo>
                    <a:pt x="262" y="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3" name="Freeform 46"/>
            <p:cNvSpPr/>
            <p:nvPr/>
          </p:nvSpPr>
          <p:spPr>
            <a:xfrm>
              <a:off x="4106" y="1844"/>
              <a:ext cx="261" cy="499"/>
            </a:xfrm>
            <a:custGeom>
              <a:avLst/>
              <a:gdLst/>
              <a:ahLst/>
              <a:cxnLst>
                <a:cxn ang="0">
                  <a:pos x="105" y="10"/>
                </a:cxn>
                <a:cxn ang="0">
                  <a:pos x="110" y="17"/>
                </a:cxn>
                <a:cxn ang="0">
                  <a:pos x="115" y="27"/>
                </a:cxn>
                <a:cxn ang="0">
                  <a:pos x="119" y="36"/>
                </a:cxn>
                <a:cxn ang="0">
                  <a:pos x="120" y="42"/>
                </a:cxn>
                <a:cxn ang="0">
                  <a:pos x="120" y="45"/>
                </a:cxn>
                <a:cxn ang="0">
                  <a:pos x="119" y="61"/>
                </a:cxn>
                <a:cxn ang="0">
                  <a:pos x="115" y="120"/>
                </a:cxn>
                <a:cxn ang="0">
                  <a:pos x="114" y="128"/>
                </a:cxn>
                <a:cxn ang="0">
                  <a:pos x="113" y="162"/>
                </a:cxn>
                <a:cxn ang="0">
                  <a:pos x="114" y="193"/>
                </a:cxn>
                <a:cxn ang="0">
                  <a:pos x="121" y="211"/>
                </a:cxn>
                <a:cxn ang="0">
                  <a:pos x="127" y="227"/>
                </a:cxn>
                <a:cxn ang="0">
                  <a:pos x="131" y="242"/>
                </a:cxn>
                <a:cxn ang="0">
                  <a:pos x="128" y="243"/>
                </a:cxn>
                <a:cxn ang="0">
                  <a:pos x="116" y="246"/>
                </a:cxn>
                <a:cxn ang="0">
                  <a:pos x="104" y="249"/>
                </a:cxn>
                <a:cxn ang="0">
                  <a:pos x="88" y="250"/>
                </a:cxn>
                <a:cxn ang="0">
                  <a:pos x="69" y="250"/>
                </a:cxn>
                <a:cxn ang="0">
                  <a:pos x="48" y="246"/>
                </a:cxn>
                <a:cxn ang="0">
                  <a:pos x="37" y="242"/>
                </a:cxn>
                <a:cxn ang="0">
                  <a:pos x="25" y="238"/>
                </a:cxn>
                <a:cxn ang="0">
                  <a:pos x="13" y="232"/>
                </a:cxn>
                <a:cxn ang="0">
                  <a:pos x="14" y="190"/>
                </a:cxn>
                <a:cxn ang="0">
                  <a:pos x="14" y="143"/>
                </a:cxn>
                <a:cxn ang="0">
                  <a:pos x="13" y="133"/>
                </a:cxn>
                <a:cxn ang="0">
                  <a:pos x="13" y="111"/>
                </a:cxn>
                <a:cxn ang="0">
                  <a:pos x="14" y="53"/>
                </a:cxn>
                <a:cxn ang="0">
                  <a:pos x="15" y="36"/>
                </a:cxn>
                <a:cxn ang="0">
                  <a:pos x="14" y="38"/>
                </a:cxn>
                <a:cxn ang="0">
                  <a:pos x="10" y="44"/>
                </a:cxn>
                <a:cxn ang="0">
                  <a:pos x="5" y="48"/>
                </a:cxn>
                <a:cxn ang="0">
                  <a:pos x="3" y="49"/>
                </a:cxn>
                <a:cxn ang="0">
                  <a:pos x="1" y="43"/>
                </a:cxn>
                <a:cxn ang="0">
                  <a:pos x="0" y="41"/>
                </a:cxn>
                <a:cxn ang="0">
                  <a:pos x="2" y="36"/>
                </a:cxn>
                <a:cxn ang="0">
                  <a:pos x="8" y="18"/>
                </a:cxn>
                <a:cxn ang="0">
                  <a:pos x="13" y="5"/>
                </a:cxn>
                <a:cxn ang="0">
                  <a:pos x="34" y="43"/>
                </a:cxn>
              </a:cxnLst>
              <a:rect l="0" t="0" r="0" b="0"/>
              <a:pathLst>
                <a:path w="520" h="998">
                  <a:moveTo>
                    <a:pt x="417" y="40"/>
                  </a:moveTo>
                  <a:lnTo>
                    <a:pt x="417" y="40"/>
                  </a:lnTo>
                  <a:lnTo>
                    <a:pt x="428" y="54"/>
                  </a:lnTo>
                  <a:lnTo>
                    <a:pt x="437" y="68"/>
                  </a:lnTo>
                  <a:lnTo>
                    <a:pt x="448" y="86"/>
                  </a:lnTo>
                  <a:lnTo>
                    <a:pt x="459" y="107"/>
                  </a:lnTo>
                  <a:lnTo>
                    <a:pt x="469" y="131"/>
                  </a:lnTo>
                  <a:lnTo>
                    <a:pt x="472" y="143"/>
                  </a:lnTo>
                  <a:lnTo>
                    <a:pt x="475" y="155"/>
                  </a:lnTo>
                  <a:lnTo>
                    <a:pt x="478" y="167"/>
                  </a:lnTo>
                  <a:lnTo>
                    <a:pt x="478" y="178"/>
                  </a:lnTo>
                  <a:lnTo>
                    <a:pt x="478" y="206"/>
                  </a:lnTo>
                  <a:lnTo>
                    <a:pt x="475" y="244"/>
                  </a:lnTo>
                  <a:lnTo>
                    <a:pt x="469" y="330"/>
                  </a:lnTo>
                  <a:lnTo>
                    <a:pt x="456" y="480"/>
                  </a:lnTo>
                  <a:lnTo>
                    <a:pt x="453" y="509"/>
                  </a:lnTo>
                  <a:lnTo>
                    <a:pt x="453" y="550"/>
                  </a:lnTo>
                  <a:lnTo>
                    <a:pt x="451" y="648"/>
                  </a:lnTo>
                  <a:lnTo>
                    <a:pt x="453" y="772"/>
                  </a:lnTo>
                  <a:lnTo>
                    <a:pt x="462" y="793"/>
                  </a:lnTo>
                  <a:lnTo>
                    <a:pt x="481" y="842"/>
                  </a:lnTo>
                  <a:lnTo>
                    <a:pt x="493" y="874"/>
                  </a:lnTo>
                  <a:lnTo>
                    <a:pt x="504" y="905"/>
                  </a:lnTo>
                  <a:lnTo>
                    <a:pt x="513" y="937"/>
                  </a:lnTo>
                  <a:lnTo>
                    <a:pt x="520" y="965"/>
                  </a:lnTo>
                  <a:lnTo>
                    <a:pt x="510" y="970"/>
                  </a:lnTo>
                  <a:lnTo>
                    <a:pt x="483" y="979"/>
                  </a:lnTo>
                  <a:lnTo>
                    <a:pt x="463" y="983"/>
                  </a:lnTo>
                  <a:lnTo>
                    <a:pt x="441" y="989"/>
                  </a:lnTo>
                  <a:lnTo>
                    <a:pt x="414" y="994"/>
                  </a:lnTo>
                  <a:lnTo>
                    <a:pt x="383" y="997"/>
                  </a:lnTo>
                  <a:lnTo>
                    <a:pt x="350" y="998"/>
                  </a:lnTo>
                  <a:lnTo>
                    <a:pt x="314" y="998"/>
                  </a:lnTo>
                  <a:lnTo>
                    <a:pt x="275" y="997"/>
                  </a:lnTo>
                  <a:lnTo>
                    <a:pt x="234" y="991"/>
                  </a:lnTo>
                  <a:lnTo>
                    <a:pt x="191" y="982"/>
                  </a:lnTo>
                  <a:lnTo>
                    <a:pt x="169" y="974"/>
                  </a:lnTo>
                  <a:lnTo>
                    <a:pt x="146" y="968"/>
                  </a:lnTo>
                  <a:lnTo>
                    <a:pt x="124" y="959"/>
                  </a:lnTo>
                  <a:lnTo>
                    <a:pt x="100" y="950"/>
                  </a:lnTo>
                  <a:lnTo>
                    <a:pt x="76" y="940"/>
                  </a:lnTo>
                  <a:lnTo>
                    <a:pt x="52" y="928"/>
                  </a:lnTo>
                  <a:lnTo>
                    <a:pt x="53" y="759"/>
                  </a:lnTo>
                  <a:lnTo>
                    <a:pt x="53" y="625"/>
                  </a:lnTo>
                  <a:lnTo>
                    <a:pt x="53" y="570"/>
                  </a:lnTo>
                  <a:lnTo>
                    <a:pt x="52" y="530"/>
                  </a:lnTo>
                  <a:lnTo>
                    <a:pt x="50" y="492"/>
                  </a:lnTo>
                  <a:lnTo>
                    <a:pt x="50" y="441"/>
                  </a:lnTo>
                  <a:lnTo>
                    <a:pt x="53" y="323"/>
                  </a:lnTo>
                  <a:lnTo>
                    <a:pt x="56" y="211"/>
                  </a:lnTo>
                  <a:lnTo>
                    <a:pt x="58" y="169"/>
                  </a:lnTo>
                  <a:lnTo>
                    <a:pt x="58" y="143"/>
                  </a:lnTo>
                  <a:lnTo>
                    <a:pt x="53" y="149"/>
                  </a:lnTo>
                  <a:lnTo>
                    <a:pt x="44" y="164"/>
                  </a:lnTo>
                  <a:lnTo>
                    <a:pt x="37" y="173"/>
                  </a:lnTo>
                  <a:lnTo>
                    <a:pt x="29" y="181"/>
                  </a:lnTo>
                  <a:lnTo>
                    <a:pt x="20" y="190"/>
                  </a:lnTo>
                  <a:lnTo>
                    <a:pt x="10" y="196"/>
                  </a:lnTo>
                  <a:lnTo>
                    <a:pt x="9" y="179"/>
                  </a:lnTo>
                  <a:lnTo>
                    <a:pt x="4" y="169"/>
                  </a:lnTo>
                  <a:lnTo>
                    <a:pt x="3" y="166"/>
                  </a:lnTo>
                  <a:lnTo>
                    <a:pt x="0" y="164"/>
                  </a:lnTo>
                  <a:lnTo>
                    <a:pt x="6" y="143"/>
                  </a:lnTo>
                  <a:lnTo>
                    <a:pt x="20" y="97"/>
                  </a:lnTo>
                  <a:lnTo>
                    <a:pt x="29" y="70"/>
                  </a:lnTo>
                  <a:lnTo>
                    <a:pt x="40" y="43"/>
                  </a:lnTo>
                  <a:lnTo>
                    <a:pt x="50" y="19"/>
                  </a:lnTo>
                  <a:lnTo>
                    <a:pt x="61" y="0"/>
                  </a:lnTo>
                  <a:lnTo>
                    <a:pt x="134" y="172"/>
                  </a:lnTo>
                  <a:lnTo>
                    <a:pt x="417" y="40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4" name="Freeform 47"/>
            <p:cNvSpPr/>
            <p:nvPr/>
          </p:nvSpPr>
          <p:spPr>
            <a:xfrm>
              <a:off x="3998" y="1440"/>
              <a:ext cx="421" cy="420"/>
            </a:xfrm>
            <a:custGeom>
              <a:avLst/>
              <a:gdLst/>
              <a:ahLst/>
              <a:cxnLst>
                <a:cxn ang="0">
                  <a:pos x="28" y="9"/>
                </a:cxn>
                <a:cxn ang="0">
                  <a:pos x="34" y="16"/>
                </a:cxn>
                <a:cxn ang="0">
                  <a:pos x="43" y="28"/>
                </a:cxn>
                <a:cxn ang="0">
                  <a:pos x="68" y="46"/>
                </a:cxn>
                <a:cxn ang="0">
                  <a:pos x="76" y="52"/>
                </a:cxn>
                <a:cxn ang="0">
                  <a:pos x="83" y="57"/>
                </a:cxn>
                <a:cxn ang="0">
                  <a:pos x="86" y="62"/>
                </a:cxn>
                <a:cxn ang="0">
                  <a:pos x="92" y="61"/>
                </a:cxn>
                <a:cxn ang="0">
                  <a:pos x="99" y="61"/>
                </a:cxn>
                <a:cxn ang="0">
                  <a:pos x="116" y="52"/>
                </a:cxn>
                <a:cxn ang="0">
                  <a:pos x="117" y="64"/>
                </a:cxn>
                <a:cxn ang="0">
                  <a:pos x="114" y="83"/>
                </a:cxn>
                <a:cxn ang="0">
                  <a:pos x="106" y="98"/>
                </a:cxn>
                <a:cxn ang="0">
                  <a:pos x="127" y="67"/>
                </a:cxn>
                <a:cxn ang="0">
                  <a:pos x="135" y="58"/>
                </a:cxn>
                <a:cxn ang="0">
                  <a:pos x="145" y="53"/>
                </a:cxn>
                <a:cxn ang="0">
                  <a:pos x="149" y="54"/>
                </a:cxn>
                <a:cxn ang="0">
                  <a:pos x="163" y="64"/>
                </a:cxn>
                <a:cxn ang="0">
                  <a:pos x="167" y="73"/>
                </a:cxn>
                <a:cxn ang="0">
                  <a:pos x="181" y="54"/>
                </a:cxn>
                <a:cxn ang="0">
                  <a:pos x="188" y="50"/>
                </a:cxn>
                <a:cxn ang="0">
                  <a:pos x="198" y="50"/>
                </a:cxn>
                <a:cxn ang="0">
                  <a:pos x="206" y="57"/>
                </a:cxn>
                <a:cxn ang="0">
                  <a:pos x="211" y="71"/>
                </a:cxn>
                <a:cxn ang="0">
                  <a:pos x="210" y="89"/>
                </a:cxn>
                <a:cxn ang="0">
                  <a:pos x="201" y="159"/>
                </a:cxn>
                <a:cxn ang="0">
                  <a:pos x="193" y="190"/>
                </a:cxn>
                <a:cxn ang="0">
                  <a:pos x="186" y="203"/>
                </a:cxn>
                <a:cxn ang="0">
                  <a:pos x="176" y="208"/>
                </a:cxn>
                <a:cxn ang="0">
                  <a:pos x="140" y="210"/>
                </a:cxn>
                <a:cxn ang="0">
                  <a:pos x="104" y="207"/>
                </a:cxn>
                <a:cxn ang="0">
                  <a:pos x="89" y="204"/>
                </a:cxn>
                <a:cxn ang="0">
                  <a:pos x="83" y="198"/>
                </a:cxn>
                <a:cxn ang="0">
                  <a:pos x="82" y="193"/>
                </a:cxn>
                <a:cxn ang="0">
                  <a:pos x="83" y="166"/>
                </a:cxn>
                <a:cxn ang="0">
                  <a:pos x="92" y="159"/>
                </a:cxn>
                <a:cxn ang="0">
                  <a:pos x="108" y="163"/>
                </a:cxn>
                <a:cxn ang="0">
                  <a:pos x="133" y="168"/>
                </a:cxn>
                <a:cxn ang="0">
                  <a:pos x="142" y="167"/>
                </a:cxn>
                <a:cxn ang="0">
                  <a:pos x="148" y="165"/>
                </a:cxn>
                <a:cxn ang="0">
                  <a:pos x="155" y="163"/>
                </a:cxn>
                <a:cxn ang="0">
                  <a:pos x="157" y="158"/>
                </a:cxn>
                <a:cxn ang="0">
                  <a:pos x="153" y="131"/>
                </a:cxn>
                <a:cxn ang="0">
                  <a:pos x="85" y="111"/>
                </a:cxn>
                <a:cxn ang="0">
                  <a:pos x="86" y="102"/>
                </a:cxn>
                <a:cxn ang="0">
                  <a:pos x="78" y="92"/>
                </a:cxn>
                <a:cxn ang="0">
                  <a:pos x="58" y="81"/>
                </a:cxn>
                <a:cxn ang="0">
                  <a:pos x="45" y="75"/>
                </a:cxn>
                <a:cxn ang="0">
                  <a:pos x="31" y="58"/>
                </a:cxn>
                <a:cxn ang="0">
                  <a:pos x="15" y="40"/>
                </a:cxn>
                <a:cxn ang="0">
                  <a:pos x="0" y="19"/>
                </a:cxn>
              </a:cxnLst>
              <a:rect l="0" t="0" r="0" b="0"/>
              <a:pathLst>
                <a:path w="842" h="840">
                  <a:moveTo>
                    <a:pt x="76" y="0"/>
                  </a:moveTo>
                  <a:lnTo>
                    <a:pt x="76" y="0"/>
                  </a:lnTo>
                  <a:lnTo>
                    <a:pt x="95" y="19"/>
                  </a:lnTo>
                  <a:lnTo>
                    <a:pt x="112" y="36"/>
                  </a:lnTo>
                  <a:lnTo>
                    <a:pt x="125" y="49"/>
                  </a:lnTo>
                  <a:lnTo>
                    <a:pt x="131" y="54"/>
                  </a:lnTo>
                  <a:lnTo>
                    <a:pt x="136" y="61"/>
                  </a:lnTo>
                  <a:lnTo>
                    <a:pt x="146" y="79"/>
                  </a:lnTo>
                  <a:lnTo>
                    <a:pt x="157" y="97"/>
                  </a:lnTo>
                  <a:lnTo>
                    <a:pt x="163" y="105"/>
                  </a:lnTo>
                  <a:lnTo>
                    <a:pt x="169" y="111"/>
                  </a:lnTo>
                  <a:lnTo>
                    <a:pt x="194" y="127"/>
                  </a:lnTo>
                  <a:lnTo>
                    <a:pt x="233" y="152"/>
                  </a:lnTo>
                  <a:lnTo>
                    <a:pt x="272" y="182"/>
                  </a:lnTo>
                  <a:lnTo>
                    <a:pt x="287" y="196"/>
                  </a:lnTo>
                  <a:lnTo>
                    <a:pt x="297" y="206"/>
                  </a:lnTo>
                  <a:lnTo>
                    <a:pt x="303" y="208"/>
                  </a:lnTo>
                  <a:lnTo>
                    <a:pt x="314" y="212"/>
                  </a:lnTo>
                  <a:lnTo>
                    <a:pt x="320" y="215"/>
                  </a:lnTo>
                  <a:lnTo>
                    <a:pt x="326" y="220"/>
                  </a:lnTo>
                  <a:lnTo>
                    <a:pt x="332" y="227"/>
                  </a:lnTo>
                  <a:lnTo>
                    <a:pt x="336" y="236"/>
                  </a:lnTo>
                  <a:lnTo>
                    <a:pt x="339" y="244"/>
                  </a:lnTo>
                  <a:lnTo>
                    <a:pt x="342" y="248"/>
                  </a:lnTo>
                  <a:lnTo>
                    <a:pt x="344" y="248"/>
                  </a:lnTo>
                  <a:lnTo>
                    <a:pt x="348" y="248"/>
                  </a:lnTo>
                  <a:lnTo>
                    <a:pt x="359" y="244"/>
                  </a:lnTo>
                  <a:lnTo>
                    <a:pt x="368" y="242"/>
                  </a:lnTo>
                  <a:lnTo>
                    <a:pt x="380" y="242"/>
                  </a:lnTo>
                  <a:lnTo>
                    <a:pt x="387" y="242"/>
                  </a:lnTo>
                  <a:lnTo>
                    <a:pt x="393" y="241"/>
                  </a:lnTo>
                  <a:lnTo>
                    <a:pt x="408" y="236"/>
                  </a:lnTo>
                  <a:lnTo>
                    <a:pt x="425" y="230"/>
                  </a:lnTo>
                  <a:lnTo>
                    <a:pt x="438" y="223"/>
                  </a:lnTo>
                  <a:lnTo>
                    <a:pt x="462" y="208"/>
                  </a:lnTo>
                  <a:lnTo>
                    <a:pt x="471" y="200"/>
                  </a:lnTo>
                  <a:lnTo>
                    <a:pt x="469" y="224"/>
                  </a:lnTo>
                  <a:lnTo>
                    <a:pt x="468" y="253"/>
                  </a:lnTo>
                  <a:lnTo>
                    <a:pt x="463" y="290"/>
                  </a:lnTo>
                  <a:lnTo>
                    <a:pt x="459" y="310"/>
                  </a:lnTo>
                  <a:lnTo>
                    <a:pt x="453" y="329"/>
                  </a:lnTo>
                  <a:lnTo>
                    <a:pt x="447" y="346"/>
                  </a:lnTo>
                  <a:lnTo>
                    <a:pt x="440" y="361"/>
                  </a:lnTo>
                  <a:lnTo>
                    <a:pt x="429" y="382"/>
                  </a:lnTo>
                  <a:lnTo>
                    <a:pt x="423" y="389"/>
                  </a:lnTo>
                  <a:lnTo>
                    <a:pt x="456" y="344"/>
                  </a:lnTo>
                  <a:lnTo>
                    <a:pt x="483" y="304"/>
                  </a:lnTo>
                  <a:lnTo>
                    <a:pt x="507" y="268"/>
                  </a:lnTo>
                  <a:lnTo>
                    <a:pt x="517" y="254"/>
                  </a:lnTo>
                  <a:lnTo>
                    <a:pt x="528" y="241"/>
                  </a:lnTo>
                  <a:lnTo>
                    <a:pt x="538" y="229"/>
                  </a:lnTo>
                  <a:lnTo>
                    <a:pt x="549" y="220"/>
                  </a:lnTo>
                  <a:lnTo>
                    <a:pt x="559" y="212"/>
                  </a:lnTo>
                  <a:lnTo>
                    <a:pt x="571" y="209"/>
                  </a:lnTo>
                  <a:lnTo>
                    <a:pt x="577" y="209"/>
                  </a:lnTo>
                  <a:lnTo>
                    <a:pt x="583" y="209"/>
                  </a:lnTo>
                  <a:lnTo>
                    <a:pt x="589" y="211"/>
                  </a:lnTo>
                  <a:lnTo>
                    <a:pt x="595" y="214"/>
                  </a:lnTo>
                  <a:lnTo>
                    <a:pt x="621" y="229"/>
                  </a:lnTo>
                  <a:lnTo>
                    <a:pt x="633" y="236"/>
                  </a:lnTo>
                  <a:lnTo>
                    <a:pt x="643" y="245"/>
                  </a:lnTo>
                  <a:lnTo>
                    <a:pt x="652" y="256"/>
                  </a:lnTo>
                  <a:lnTo>
                    <a:pt x="659" y="266"/>
                  </a:lnTo>
                  <a:lnTo>
                    <a:pt x="664" y="278"/>
                  </a:lnTo>
                  <a:lnTo>
                    <a:pt x="665" y="292"/>
                  </a:lnTo>
                  <a:lnTo>
                    <a:pt x="674" y="278"/>
                  </a:lnTo>
                  <a:lnTo>
                    <a:pt x="697" y="247"/>
                  </a:lnTo>
                  <a:lnTo>
                    <a:pt x="710" y="230"/>
                  </a:lnTo>
                  <a:lnTo>
                    <a:pt x="724" y="215"/>
                  </a:lnTo>
                  <a:lnTo>
                    <a:pt x="739" y="203"/>
                  </a:lnTo>
                  <a:lnTo>
                    <a:pt x="745" y="200"/>
                  </a:lnTo>
                  <a:lnTo>
                    <a:pt x="751" y="197"/>
                  </a:lnTo>
                  <a:lnTo>
                    <a:pt x="766" y="197"/>
                  </a:lnTo>
                  <a:lnTo>
                    <a:pt x="773" y="197"/>
                  </a:lnTo>
                  <a:lnTo>
                    <a:pt x="782" y="199"/>
                  </a:lnTo>
                  <a:lnTo>
                    <a:pt x="790" y="200"/>
                  </a:lnTo>
                  <a:lnTo>
                    <a:pt x="799" y="205"/>
                  </a:lnTo>
                  <a:lnTo>
                    <a:pt x="808" y="209"/>
                  </a:lnTo>
                  <a:lnTo>
                    <a:pt x="815" y="217"/>
                  </a:lnTo>
                  <a:lnTo>
                    <a:pt x="823" y="226"/>
                  </a:lnTo>
                  <a:lnTo>
                    <a:pt x="829" y="236"/>
                  </a:lnTo>
                  <a:lnTo>
                    <a:pt x="835" y="250"/>
                  </a:lnTo>
                  <a:lnTo>
                    <a:pt x="839" y="265"/>
                  </a:lnTo>
                  <a:lnTo>
                    <a:pt x="842" y="284"/>
                  </a:lnTo>
                  <a:lnTo>
                    <a:pt x="842" y="305"/>
                  </a:lnTo>
                  <a:lnTo>
                    <a:pt x="842" y="329"/>
                  </a:lnTo>
                  <a:lnTo>
                    <a:pt x="839" y="356"/>
                  </a:lnTo>
                  <a:lnTo>
                    <a:pt x="815" y="546"/>
                  </a:lnTo>
                  <a:lnTo>
                    <a:pt x="806" y="605"/>
                  </a:lnTo>
                  <a:lnTo>
                    <a:pt x="802" y="634"/>
                  </a:lnTo>
                  <a:lnTo>
                    <a:pt x="793" y="669"/>
                  </a:lnTo>
                  <a:lnTo>
                    <a:pt x="787" y="696"/>
                  </a:lnTo>
                  <a:lnTo>
                    <a:pt x="778" y="727"/>
                  </a:lnTo>
                  <a:lnTo>
                    <a:pt x="769" y="759"/>
                  </a:lnTo>
                  <a:lnTo>
                    <a:pt x="763" y="772"/>
                  </a:lnTo>
                  <a:lnTo>
                    <a:pt x="755" y="786"/>
                  </a:lnTo>
                  <a:lnTo>
                    <a:pt x="749" y="799"/>
                  </a:lnTo>
                  <a:lnTo>
                    <a:pt x="742" y="810"/>
                  </a:lnTo>
                  <a:lnTo>
                    <a:pt x="733" y="819"/>
                  </a:lnTo>
                  <a:lnTo>
                    <a:pt x="725" y="825"/>
                  </a:lnTo>
                  <a:lnTo>
                    <a:pt x="703" y="829"/>
                  </a:lnTo>
                  <a:lnTo>
                    <a:pt x="676" y="834"/>
                  </a:lnTo>
                  <a:lnTo>
                    <a:pt x="637" y="837"/>
                  </a:lnTo>
                  <a:lnTo>
                    <a:pt x="588" y="840"/>
                  </a:lnTo>
                  <a:lnTo>
                    <a:pt x="559" y="840"/>
                  </a:lnTo>
                  <a:lnTo>
                    <a:pt x="526" y="838"/>
                  </a:lnTo>
                  <a:lnTo>
                    <a:pt x="492" y="837"/>
                  </a:lnTo>
                  <a:lnTo>
                    <a:pt x="453" y="832"/>
                  </a:lnTo>
                  <a:lnTo>
                    <a:pt x="413" y="828"/>
                  </a:lnTo>
                  <a:lnTo>
                    <a:pt x="368" y="822"/>
                  </a:lnTo>
                  <a:lnTo>
                    <a:pt x="362" y="820"/>
                  </a:lnTo>
                  <a:lnTo>
                    <a:pt x="354" y="816"/>
                  </a:lnTo>
                  <a:lnTo>
                    <a:pt x="347" y="811"/>
                  </a:lnTo>
                  <a:lnTo>
                    <a:pt x="339" y="805"/>
                  </a:lnTo>
                  <a:lnTo>
                    <a:pt x="332" y="796"/>
                  </a:lnTo>
                  <a:lnTo>
                    <a:pt x="330" y="790"/>
                  </a:lnTo>
                  <a:lnTo>
                    <a:pt x="329" y="784"/>
                  </a:lnTo>
                  <a:lnTo>
                    <a:pt x="327" y="777"/>
                  </a:lnTo>
                  <a:lnTo>
                    <a:pt x="327" y="769"/>
                  </a:lnTo>
                  <a:lnTo>
                    <a:pt x="327" y="735"/>
                  </a:lnTo>
                  <a:lnTo>
                    <a:pt x="327" y="697"/>
                  </a:lnTo>
                  <a:lnTo>
                    <a:pt x="327" y="679"/>
                  </a:lnTo>
                  <a:lnTo>
                    <a:pt x="329" y="661"/>
                  </a:lnTo>
                  <a:lnTo>
                    <a:pt x="332" y="645"/>
                  </a:lnTo>
                  <a:lnTo>
                    <a:pt x="336" y="628"/>
                  </a:lnTo>
                  <a:lnTo>
                    <a:pt x="368" y="633"/>
                  </a:lnTo>
                  <a:lnTo>
                    <a:pt x="398" y="639"/>
                  </a:lnTo>
                  <a:lnTo>
                    <a:pt x="414" y="643"/>
                  </a:lnTo>
                  <a:lnTo>
                    <a:pt x="429" y="649"/>
                  </a:lnTo>
                  <a:lnTo>
                    <a:pt x="457" y="657"/>
                  </a:lnTo>
                  <a:lnTo>
                    <a:pt x="481" y="663"/>
                  </a:lnTo>
                  <a:lnTo>
                    <a:pt x="529" y="669"/>
                  </a:lnTo>
                  <a:lnTo>
                    <a:pt x="541" y="670"/>
                  </a:lnTo>
                  <a:lnTo>
                    <a:pt x="550" y="670"/>
                  </a:lnTo>
                  <a:lnTo>
                    <a:pt x="559" y="669"/>
                  </a:lnTo>
                  <a:lnTo>
                    <a:pt x="567" y="667"/>
                  </a:lnTo>
                  <a:lnTo>
                    <a:pt x="579" y="663"/>
                  </a:lnTo>
                  <a:lnTo>
                    <a:pt x="585" y="661"/>
                  </a:lnTo>
                  <a:lnTo>
                    <a:pt x="591" y="660"/>
                  </a:lnTo>
                  <a:lnTo>
                    <a:pt x="597" y="660"/>
                  </a:lnTo>
                  <a:lnTo>
                    <a:pt x="601" y="658"/>
                  </a:lnTo>
                  <a:lnTo>
                    <a:pt x="610" y="654"/>
                  </a:lnTo>
                  <a:lnTo>
                    <a:pt x="618" y="651"/>
                  </a:lnTo>
                  <a:lnTo>
                    <a:pt x="622" y="649"/>
                  </a:lnTo>
                  <a:lnTo>
                    <a:pt x="628" y="649"/>
                  </a:lnTo>
                  <a:lnTo>
                    <a:pt x="628" y="631"/>
                  </a:lnTo>
                  <a:lnTo>
                    <a:pt x="625" y="591"/>
                  </a:lnTo>
                  <a:lnTo>
                    <a:pt x="622" y="569"/>
                  </a:lnTo>
                  <a:lnTo>
                    <a:pt x="618" y="545"/>
                  </a:lnTo>
                  <a:lnTo>
                    <a:pt x="612" y="524"/>
                  </a:lnTo>
                  <a:lnTo>
                    <a:pt x="609" y="516"/>
                  </a:lnTo>
                  <a:lnTo>
                    <a:pt x="606" y="509"/>
                  </a:lnTo>
                  <a:lnTo>
                    <a:pt x="523" y="362"/>
                  </a:lnTo>
                  <a:lnTo>
                    <a:pt x="339" y="444"/>
                  </a:lnTo>
                  <a:lnTo>
                    <a:pt x="339" y="438"/>
                  </a:lnTo>
                  <a:lnTo>
                    <a:pt x="339" y="425"/>
                  </a:lnTo>
                  <a:lnTo>
                    <a:pt x="342" y="407"/>
                  </a:lnTo>
                  <a:lnTo>
                    <a:pt x="345" y="396"/>
                  </a:lnTo>
                  <a:lnTo>
                    <a:pt x="351" y="386"/>
                  </a:lnTo>
                  <a:lnTo>
                    <a:pt x="311" y="365"/>
                  </a:lnTo>
                  <a:lnTo>
                    <a:pt x="251" y="332"/>
                  </a:lnTo>
                  <a:lnTo>
                    <a:pt x="240" y="328"/>
                  </a:lnTo>
                  <a:lnTo>
                    <a:pt x="230" y="323"/>
                  </a:lnTo>
                  <a:lnTo>
                    <a:pt x="208" y="316"/>
                  </a:lnTo>
                  <a:lnTo>
                    <a:pt x="197" y="311"/>
                  </a:lnTo>
                  <a:lnTo>
                    <a:pt x="187" y="305"/>
                  </a:lnTo>
                  <a:lnTo>
                    <a:pt x="178" y="298"/>
                  </a:lnTo>
                  <a:lnTo>
                    <a:pt x="169" y="289"/>
                  </a:lnTo>
                  <a:lnTo>
                    <a:pt x="148" y="263"/>
                  </a:lnTo>
                  <a:lnTo>
                    <a:pt x="121" y="230"/>
                  </a:lnTo>
                  <a:lnTo>
                    <a:pt x="76" y="181"/>
                  </a:lnTo>
                  <a:lnTo>
                    <a:pt x="68" y="172"/>
                  </a:lnTo>
                  <a:lnTo>
                    <a:pt x="59" y="158"/>
                  </a:lnTo>
                  <a:lnTo>
                    <a:pt x="38" y="126"/>
                  </a:lnTo>
                  <a:lnTo>
                    <a:pt x="16" y="93"/>
                  </a:lnTo>
                  <a:lnTo>
                    <a:pt x="7" y="82"/>
                  </a:lnTo>
                  <a:lnTo>
                    <a:pt x="0" y="75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5" name="Freeform 48"/>
            <p:cNvSpPr/>
            <p:nvPr/>
          </p:nvSpPr>
          <p:spPr>
            <a:xfrm>
              <a:off x="4068" y="1699"/>
              <a:ext cx="101" cy="104"/>
            </a:xfrm>
            <a:custGeom>
              <a:avLst/>
              <a:gdLst/>
              <a:ahLst/>
              <a:cxnLst>
                <a:cxn ang="0">
                  <a:pos x="51" y="31"/>
                </a:cxn>
                <a:cxn ang="0">
                  <a:pos x="37" y="15"/>
                </a:cxn>
                <a:cxn ang="0">
                  <a:pos x="32" y="10"/>
                </a:cxn>
                <a:cxn ang="0">
                  <a:pos x="28" y="7"/>
                </a:cxn>
                <a:cxn ang="0">
                  <a:pos x="14" y="1"/>
                </a:cxn>
                <a:cxn ang="0">
                  <a:pos x="14" y="0"/>
                </a:cxn>
                <a:cxn ang="0">
                  <a:pos x="12" y="1"/>
                </a:cxn>
                <a:cxn ang="0">
                  <a:pos x="12" y="3"/>
                </a:cxn>
                <a:cxn ang="0">
                  <a:pos x="14" y="5"/>
                </a:cxn>
                <a:cxn ang="0">
                  <a:pos x="16" y="7"/>
                </a:cxn>
                <a:cxn ang="0">
                  <a:pos x="23" y="12"/>
                </a:cxn>
                <a:cxn ang="0">
                  <a:pos x="25" y="13"/>
                </a:cxn>
                <a:cxn ang="0">
                  <a:pos x="26" y="15"/>
                </a:cxn>
                <a:cxn ang="0">
                  <a:pos x="26" y="17"/>
                </a:cxn>
                <a:cxn ang="0">
                  <a:pos x="24" y="19"/>
                </a:cxn>
                <a:cxn ang="0">
                  <a:pos x="21" y="20"/>
                </a:cxn>
                <a:cxn ang="0">
                  <a:pos x="15" y="21"/>
                </a:cxn>
                <a:cxn ang="0">
                  <a:pos x="6" y="21"/>
                </a:cxn>
                <a:cxn ang="0">
                  <a:pos x="4" y="22"/>
                </a:cxn>
                <a:cxn ang="0">
                  <a:pos x="2" y="24"/>
                </a:cxn>
                <a:cxn ang="0">
                  <a:pos x="0" y="26"/>
                </a:cxn>
                <a:cxn ang="0">
                  <a:pos x="1" y="27"/>
                </a:cxn>
                <a:cxn ang="0">
                  <a:pos x="2" y="29"/>
                </a:cxn>
                <a:cxn ang="0">
                  <a:pos x="6" y="31"/>
                </a:cxn>
                <a:cxn ang="0">
                  <a:pos x="6" y="33"/>
                </a:cxn>
                <a:cxn ang="0">
                  <a:pos x="9" y="36"/>
                </a:cxn>
                <a:cxn ang="0">
                  <a:pos x="10" y="38"/>
                </a:cxn>
                <a:cxn ang="0">
                  <a:pos x="12" y="42"/>
                </a:cxn>
                <a:cxn ang="0">
                  <a:pos x="13" y="44"/>
                </a:cxn>
                <a:cxn ang="0">
                  <a:pos x="16" y="49"/>
                </a:cxn>
                <a:cxn ang="0">
                  <a:pos x="20" y="52"/>
                </a:cxn>
                <a:cxn ang="0">
                  <a:pos x="21" y="53"/>
                </a:cxn>
                <a:cxn ang="0">
                  <a:pos x="41" y="53"/>
                </a:cxn>
                <a:cxn ang="0">
                  <a:pos x="46" y="51"/>
                </a:cxn>
              </a:cxnLst>
              <a:rect l="0" t="0" r="0" b="0"/>
              <a:pathLst>
                <a:path w="202" h="206">
                  <a:moveTo>
                    <a:pt x="202" y="122"/>
                  </a:moveTo>
                  <a:lnTo>
                    <a:pt x="202" y="122"/>
                  </a:lnTo>
                  <a:lnTo>
                    <a:pt x="171" y="85"/>
                  </a:lnTo>
                  <a:lnTo>
                    <a:pt x="147" y="57"/>
                  </a:lnTo>
                  <a:lnTo>
                    <a:pt x="135" y="46"/>
                  </a:lnTo>
                  <a:lnTo>
                    <a:pt x="126" y="39"/>
                  </a:lnTo>
                  <a:lnTo>
                    <a:pt x="109" y="28"/>
                  </a:lnTo>
                  <a:lnTo>
                    <a:pt x="88" y="18"/>
                  </a:lnTo>
                  <a:lnTo>
                    <a:pt x="56" y="1"/>
                  </a:lnTo>
                  <a:lnTo>
                    <a:pt x="53" y="0"/>
                  </a:lnTo>
                  <a:lnTo>
                    <a:pt x="50" y="0"/>
                  </a:lnTo>
                  <a:lnTo>
                    <a:pt x="47" y="1"/>
                  </a:lnTo>
                  <a:lnTo>
                    <a:pt x="47" y="3"/>
                  </a:lnTo>
                  <a:lnTo>
                    <a:pt x="47" y="10"/>
                  </a:lnTo>
                  <a:lnTo>
                    <a:pt x="53" y="19"/>
                  </a:lnTo>
                  <a:lnTo>
                    <a:pt x="56" y="24"/>
                  </a:lnTo>
                  <a:lnTo>
                    <a:pt x="62" y="28"/>
                  </a:lnTo>
                  <a:lnTo>
                    <a:pt x="77" y="37"/>
                  </a:lnTo>
                  <a:lnTo>
                    <a:pt x="91" y="46"/>
                  </a:lnTo>
                  <a:lnTo>
                    <a:pt x="100" y="52"/>
                  </a:lnTo>
                  <a:lnTo>
                    <a:pt x="102" y="55"/>
                  </a:lnTo>
                  <a:lnTo>
                    <a:pt x="103" y="60"/>
                  </a:lnTo>
                  <a:lnTo>
                    <a:pt x="103" y="64"/>
                  </a:lnTo>
                  <a:lnTo>
                    <a:pt x="102" y="67"/>
                  </a:lnTo>
                  <a:lnTo>
                    <a:pt x="99" y="72"/>
                  </a:lnTo>
                  <a:lnTo>
                    <a:pt x="94" y="75"/>
                  </a:lnTo>
                  <a:lnTo>
                    <a:pt x="88" y="78"/>
                  </a:lnTo>
                  <a:lnTo>
                    <a:pt x="81" y="79"/>
                  </a:lnTo>
                  <a:lnTo>
                    <a:pt x="60" y="81"/>
                  </a:lnTo>
                  <a:lnTo>
                    <a:pt x="41" y="82"/>
                  </a:lnTo>
                  <a:lnTo>
                    <a:pt x="24" y="84"/>
                  </a:lnTo>
                  <a:lnTo>
                    <a:pt x="14" y="85"/>
                  </a:lnTo>
                  <a:lnTo>
                    <a:pt x="9" y="88"/>
                  </a:lnTo>
                  <a:lnTo>
                    <a:pt x="5" y="93"/>
                  </a:lnTo>
                  <a:lnTo>
                    <a:pt x="2" y="100"/>
                  </a:lnTo>
                  <a:lnTo>
                    <a:pt x="0" y="103"/>
                  </a:lnTo>
                  <a:lnTo>
                    <a:pt x="2" y="106"/>
                  </a:lnTo>
                  <a:lnTo>
                    <a:pt x="3" y="109"/>
                  </a:lnTo>
                  <a:lnTo>
                    <a:pt x="6" y="112"/>
                  </a:lnTo>
                  <a:lnTo>
                    <a:pt x="14" y="116"/>
                  </a:lnTo>
                  <a:lnTo>
                    <a:pt x="23" y="122"/>
                  </a:lnTo>
                  <a:lnTo>
                    <a:pt x="24" y="128"/>
                  </a:lnTo>
                  <a:lnTo>
                    <a:pt x="27" y="134"/>
                  </a:lnTo>
                  <a:lnTo>
                    <a:pt x="33" y="143"/>
                  </a:lnTo>
                  <a:lnTo>
                    <a:pt x="39" y="151"/>
                  </a:lnTo>
                  <a:lnTo>
                    <a:pt x="42" y="158"/>
                  </a:lnTo>
                  <a:lnTo>
                    <a:pt x="45" y="166"/>
                  </a:lnTo>
                  <a:lnTo>
                    <a:pt x="50" y="173"/>
                  </a:lnTo>
                  <a:lnTo>
                    <a:pt x="54" y="184"/>
                  </a:lnTo>
                  <a:lnTo>
                    <a:pt x="63" y="194"/>
                  </a:lnTo>
                  <a:lnTo>
                    <a:pt x="72" y="202"/>
                  </a:lnTo>
                  <a:lnTo>
                    <a:pt x="78" y="205"/>
                  </a:lnTo>
                  <a:lnTo>
                    <a:pt x="83" y="206"/>
                  </a:lnTo>
                  <a:lnTo>
                    <a:pt x="130" y="206"/>
                  </a:lnTo>
                  <a:lnTo>
                    <a:pt x="162" y="206"/>
                  </a:lnTo>
                  <a:lnTo>
                    <a:pt x="174" y="205"/>
                  </a:lnTo>
                  <a:lnTo>
                    <a:pt x="183" y="202"/>
                  </a:lnTo>
                  <a:lnTo>
                    <a:pt x="202" y="122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6" name="Freeform 49"/>
            <p:cNvSpPr/>
            <p:nvPr/>
          </p:nvSpPr>
          <p:spPr>
            <a:xfrm>
              <a:off x="4210" y="1508"/>
              <a:ext cx="167" cy="127"/>
            </a:xfrm>
            <a:custGeom>
              <a:avLst/>
              <a:gdLst/>
              <a:ahLst/>
              <a:cxnLst>
                <a:cxn ang="0">
                  <a:pos x="10" y="16"/>
                </a:cxn>
                <a:cxn ang="0">
                  <a:pos x="10" y="22"/>
                </a:cxn>
                <a:cxn ang="0">
                  <a:pos x="8" y="32"/>
                </a:cxn>
                <a:cxn ang="0">
                  <a:pos x="7" y="41"/>
                </a:cxn>
                <a:cxn ang="0">
                  <a:pos x="6" y="49"/>
                </a:cxn>
                <a:cxn ang="0">
                  <a:pos x="6" y="51"/>
                </a:cxn>
                <a:cxn ang="0">
                  <a:pos x="0" y="64"/>
                </a:cxn>
                <a:cxn ang="0">
                  <a:pos x="8" y="54"/>
                </a:cxn>
                <a:cxn ang="0">
                  <a:pos x="21" y="36"/>
                </a:cxn>
                <a:cxn ang="0">
                  <a:pos x="25" y="29"/>
                </a:cxn>
                <a:cxn ang="0">
                  <a:pos x="30" y="24"/>
                </a:cxn>
                <a:cxn ang="0">
                  <a:pos x="33" y="23"/>
                </a:cxn>
                <a:cxn ang="0">
                  <a:pos x="34" y="23"/>
                </a:cxn>
                <a:cxn ang="0">
                  <a:pos x="41" y="21"/>
                </a:cxn>
                <a:cxn ang="0">
                  <a:pos x="43" y="20"/>
                </a:cxn>
                <a:cxn ang="0">
                  <a:pos x="43" y="22"/>
                </a:cxn>
                <a:cxn ang="0">
                  <a:pos x="46" y="26"/>
                </a:cxn>
                <a:cxn ang="0">
                  <a:pos x="47" y="28"/>
                </a:cxn>
                <a:cxn ang="0">
                  <a:pos x="54" y="33"/>
                </a:cxn>
                <a:cxn ang="0">
                  <a:pos x="58" y="38"/>
                </a:cxn>
                <a:cxn ang="0">
                  <a:pos x="59" y="42"/>
                </a:cxn>
                <a:cxn ang="0">
                  <a:pos x="60" y="44"/>
                </a:cxn>
                <a:cxn ang="0">
                  <a:pos x="64" y="37"/>
                </a:cxn>
                <a:cxn ang="0">
                  <a:pos x="70" y="28"/>
                </a:cxn>
                <a:cxn ang="0">
                  <a:pos x="78" y="19"/>
                </a:cxn>
                <a:cxn ang="0">
                  <a:pos x="83" y="14"/>
                </a:cxn>
                <a:cxn ang="0">
                  <a:pos x="66" y="0"/>
                </a:cxn>
                <a:cxn ang="0">
                  <a:pos x="52" y="6"/>
                </a:cxn>
                <a:cxn ang="0">
                  <a:pos x="39" y="13"/>
                </a:cxn>
                <a:cxn ang="0">
                  <a:pos x="25" y="22"/>
                </a:cxn>
                <a:cxn ang="0">
                  <a:pos x="18" y="1"/>
                </a:cxn>
                <a:cxn ang="0">
                  <a:pos x="13" y="6"/>
                </a:cxn>
                <a:cxn ang="0">
                  <a:pos x="7" y="10"/>
                </a:cxn>
                <a:cxn ang="0">
                  <a:pos x="1" y="13"/>
                </a:cxn>
              </a:cxnLst>
              <a:rect l="0" t="0" r="0" b="0"/>
              <a:pathLst>
                <a:path w="335" h="254">
                  <a:moveTo>
                    <a:pt x="6" y="50"/>
                  </a:moveTo>
                  <a:lnTo>
                    <a:pt x="42" y="62"/>
                  </a:lnTo>
                  <a:lnTo>
                    <a:pt x="40" y="86"/>
                  </a:lnTo>
                  <a:lnTo>
                    <a:pt x="34" y="125"/>
                  </a:lnTo>
                  <a:lnTo>
                    <a:pt x="33" y="143"/>
                  </a:lnTo>
                  <a:lnTo>
                    <a:pt x="31" y="163"/>
                  </a:lnTo>
                  <a:lnTo>
                    <a:pt x="30" y="182"/>
                  </a:lnTo>
                  <a:lnTo>
                    <a:pt x="27" y="193"/>
                  </a:lnTo>
                  <a:lnTo>
                    <a:pt x="24" y="202"/>
                  </a:lnTo>
                  <a:lnTo>
                    <a:pt x="8" y="236"/>
                  </a:lnTo>
                  <a:lnTo>
                    <a:pt x="0" y="254"/>
                  </a:lnTo>
                  <a:lnTo>
                    <a:pt x="33" y="215"/>
                  </a:lnTo>
                  <a:lnTo>
                    <a:pt x="60" y="179"/>
                  </a:lnTo>
                  <a:lnTo>
                    <a:pt x="85" y="143"/>
                  </a:lnTo>
                  <a:lnTo>
                    <a:pt x="103" y="116"/>
                  </a:lnTo>
                  <a:lnTo>
                    <a:pt x="117" y="100"/>
                  </a:lnTo>
                  <a:lnTo>
                    <a:pt x="121" y="95"/>
                  </a:lnTo>
                  <a:lnTo>
                    <a:pt x="127" y="92"/>
                  </a:lnTo>
                  <a:lnTo>
                    <a:pt x="132" y="89"/>
                  </a:lnTo>
                  <a:lnTo>
                    <a:pt x="136" y="89"/>
                  </a:lnTo>
                  <a:lnTo>
                    <a:pt x="159" y="86"/>
                  </a:lnTo>
                  <a:lnTo>
                    <a:pt x="166" y="83"/>
                  </a:lnTo>
                  <a:lnTo>
                    <a:pt x="171" y="82"/>
                  </a:lnTo>
                  <a:lnTo>
                    <a:pt x="172" y="79"/>
                  </a:lnTo>
                  <a:lnTo>
                    <a:pt x="174" y="86"/>
                  </a:lnTo>
                  <a:lnTo>
                    <a:pt x="177" y="94"/>
                  </a:lnTo>
                  <a:lnTo>
                    <a:pt x="184" y="104"/>
                  </a:lnTo>
                  <a:lnTo>
                    <a:pt x="189" y="110"/>
                  </a:lnTo>
                  <a:lnTo>
                    <a:pt x="198" y="116"/>
                  </a:lnTo>
                  <a:lnTo>
                    <a:pt x="216" y="131"/>
                  </a:lnTo>
                  <a:lnTo>
                    <a:pt x="225" y="140"/>
                  </a:lnTo>
                  <a:lnTo>
                    <a:pt x="232" y="149"/>
                  </a:lnTo>
                  <a:lnTo>
                    <a:pt x="238" y="161"/>
                  </a:lnTo>
                  <a:lnTo>
                    <a:pt x="239" y="167"/>
                  </a:lnTo>
                  <a:lnTo>
                    <a:pt x="241" y="173"/>
                  </a:lnTo>
                  <a:lnTo>
                    <a:pt x="247" y="160"/>
                  </a:lnTo>
                  <a:lnTo>
                    <a:pt x="256" y="146"/>
                  </a:lnTo>
                  <a:lnTo>
                    <a:pt x="266" y="128"/>
                  </a:lnTo>
                  <a:lnTo>
                    <a:pt x="281" y="110"/>
                  </a:lnTo>
                  <a:lnTo>
                    <a:pt x="296" y="91"/>
                  </a:lnTo>
                  <a:lnTo>
                    <a:pt x="314" y="73"/>
                  </a:lnTo>
                  <a:lnTo>
                    <a:pt x="325" y="64"/>
                  </a:lnTo>
                  <a:lnTo>
                    <a:pt x="335" y="56"/>
                  </a:lnTo>
                  <a:lnTo>
                    <a:pt x="266" y="0"/>
                  </a:lnTo>
                  <a:lnTo>
                    <a:pt x="250" y="6"/>
                  </a:lnTo>
                  <a:lnTo>
                    <a:pt x="210" y="22"/>
                  </a:lnTo>
                  <a:lnTo>
                    <a:pt x="183" y="35"/>
                  </a:lnTo>
                  <a:lnTo>
                    <a:pt x="156" y="50"/>
                  </a:lnTo>
                  <a:lnTo>
                    <a:pt x="127" y="67"/>
                  </a:lnTo>
                  <a:lnTo>
                    <a:pt x="100" y="86"/>
                  </a:lnTo>
                  <a:lnTo>
                    <a:pt x="72" y="3"/>
                  </a:lnTo>
                  <a:lnTo>
                    <a:pt x="66" y="8"/>
                  </a:lnTo>
                  <a:lnTo>
                    <a:pt x="52" y="23"/>
                  </a:lnTo>
                  <a:lnTo>
                    <a:pt x="42" y="31"/>
                  </a:lnTo>
                  <a:lnTo>
                    <a:pt x="31" y="38"/>
                  </a:lnTo>
                  <a:lnTo>
                    <a:pt x="19" y="46"/>
                  </a:lnTo>
                  <a:lnTo>
                    <a:pt x="6" y="50"/>
                  </a:lnTo>
                  <a:close/>
                </a:path>
              </a:pathLst>
            </a:custGeom>
            <a:solidFill>
              <a:srgbClr val="D4145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7" name="Freeform 50"/>
            <p:cNvSpPr/>
            <p:nvPr/>
          </p:nvSpPr>
          <p:spPr>
            <a:xfrm>
              <a:off x="4224" y="1330"/>
              <a:ext cx="214" cy="294"/>
            </a:xfrm>
            <a:custGeom>
              <a:avLst/>
              <a:gdLst/>
              <a:ahLst/>
              <a:cxnLst>
                <a:cxn ang="0">
                  <a:pos x="100" y="138"/>
                </a:cxn>
                <a:cxn ang="0">
                  <a:pos x="106" y="123"/>
                </a:cxn>
                <a:cxn ang="0">
                  <a:pos x="107" y="116"/>
                </a:cxn>
                <a:cxn ang="0">
                  <a:pos x="106" y="113"/>
                </a:cxn>
                <a:cxn ang="0">
                  <a:pos x="103" y="104"/>
                </a:cxn>
                <a:cxn ang="0">
                  <a:pos x="99" y="97"/>
                </a:cxn>
                <a:cxn ang="0">
                  <a:pos x="95" y="88"/>
                </a:cxn>
                <a:cxn ang="0">
                  <a:pos x="93" y="74"/>
                </a:cxn>
                <a:cxn ang="0">
                  <a:pos x="91" y="62"/>
                </a:cxn>
                <a:cxn ang="0">
                  <a:pos x="85" y="32"/>
                </a:cxn>
                <a:cxn ang="0">
                  <a:pos x="79" y="18"/>
                </a:cxn>
                <a:cxn ang="0">
                  <a:pos x="74" y="13"/>
                </a:cxn>
                <a:cxn ang="0">
                  <a:pos x="65" y="5"/>
                </a:cxn>
                <a:cxn ang="0">
                  <a:pos x="52" y="1"/>
                </a:cxn>
                <a:cxn ang="0">
                  <a:pos x="44" y="0"/>
                </a:cxn>
                <a:cxn ang="0">
                  <a:pos x="34" y="3"/>
                </a:cxn>
                <a:cxn ang="0">
                  <a:pos x="22" y="10"/>
                </a:cxn>
                <a:cxn ang="0">
                  <a:pos x="13" y="18"/>
                </a:cxn>
                <a:cxn ang="0">
                  <a:pos x="8" y="25"/>
                </a:cxn>
                <a:cxn ang="0">
                  <a:pos x="6" y="31"/>
                </a:cxn>
                <a:cxn ang="0">
                  <a:pos x="5" y="44"/>
                </a:cxn>
                <a:cxn ang="0">
                  <a:pos x="6" y="61"/>
                </a:cxn>
                <a:cxn ang="0">
                  <a:pos x="7" y="74"/>
                </a:cxn>
                <a:cxn ang="0">
                  <a:pos x="7" y="89"/>
                </a:cxn>
                <a:cxn ang="0">
                  <a:pos x="4" y="95"/>
                </a:cxn>
                <a:cxn ang="0">
                  <a:pos x="6" y="95"/>
                </a:cxn>
                <a:cxn ang="0">
                  <a:pos x="10" y="92"/>
                </a:cxn>
                <a:cxn ang="0">
                  <a:pos x="10" y="92"/>
                </a:cxn>
                <a:cxn ang="0">
                  <a:pos x="12" y="99"/>
                </a:cxn>
                <a:cxn ang="0">
                  <a:pos x="11" y="107"/>
                </a:cxn>
                <a:cxn ang="0">
                  <a:pos x="9" y="110"/>
                </a:cxn>
                <a:cxn ang="0">
                  <a:pos x="5" y="110"/>
                </a:cxn>
                <a:cxn ang="0">
                  <a:pos x="1" y="110"/>
                </a:cxn>
                <a:cxn ang="0">
                  <a:pos x="1" y="110"/>
                </a:cxn>
                <a:cxn ang="0">
                  <a:pos x="4" y="113"/>
                </a:cxn>
                <a:cxn ang="0">
                  <a:pos x="12" y="114"/>
                </a:cxn>
                <a:cxn ang="0">
                  <a:pos x="19" y="111"/>
                </a:cxn>
                <a:cxn ang="0">
                  <a:pos x="27" y="102"/>
                </a:cxn>
                <a:cxn ang="0">
                  <a:pos x="31" y="94"/>
                </a:cxn>
                <a:cxn ang="0">
                  <a:pos x="54" y="85"/>
                </a:cxn>
                <a:cxn ang="0">
                  <a:pos x="58" y="89"/>
                </a:cxn>
                <a:cxn ang="0">
                  <a:pos x="58" y="93"/>
                </a:cxn>
                <a:cxn ang="0">
                  <a:pos x="59" y="103"/>
                </a:cxn>
                <a:cxn ang="0">
                  <a:pos x="61" y="107"/>
                </a:cxn>
                <a:cxn ang="0">
                  <a:pos x="61" y="104"/>
                </a:cxn>
                <a:cxn ang="0">
                  <a:pos x="62" y="98"/>
                </a:cxn>
                <a:cxn ang="0">
                  <a:pos x="63" y="102"/>
                </a:cxn>
                <a:cxn ang="0">
                  <a:pos x="65" y="108"/>
                </a:cxn>
                <a:cxn ang="0">
                  <a:pos x="67" y="109"/>
                </a:cxn>
                <a:cxn ang="0">
                  <a:pos x="67" y="104"/>
                </a:cxn>
                <a:cxn ang="0">
                  <a:pos x="68" y="102"/>
                </a:cxn>
                <a:cxn ang="0">
                  <a:pos x="75" y="106"/>
                </a:cxn>
                <a:cxn ang="0">
                  <a:pos x="86" y="114"/>
                </a:cxn>
                <a:cxn ang="0">
                  <a:pos x="93" y="119"/>
                </a:cxn>
                <a:cxn ang="0">
                  <a:pos x="94" y="123"/>
                </a:cxn>
                <a:cxn ang="0">
                  <a:pos x="95" y="147"/>
                </a:cxn>
              </a:cxnLst>
              <a:rect l="0" t="0" r="0" b="0"/>
              <a:pathLst>
                <a:path w="428" h="587">
                  <a:moveTo>
                    <a:pt x="391" y="579"/>
                  </a:moveTo>
                  <a:lnTo>
                    <a:pt x="391" y="579"/>
                  </a:lnTo>
                  <a:lnTo>
                    <a:pt x="400" y="552"/>
                  </a:lnTo>
                  <a:lnTo>
                    <a:pt x="416" y="510"/>
                  </a:lnTo>
                  <a:lnTo>
                    <a:pt x="422" y="492"/>
                  </a:lnTo>
                  <a:lnTo>
                    <a:pt x="426" y="477"/>
                  </a:lnTo>
                  <a:lnTo>
                    <a:pt x="428" y="470"/>
                  </a:lnTo>
                  <a:lnTo>
                    <a:pt x="428" y="462"/>
                  </a:lnTo>
                  <a:lnTo>
                    <a:pt x="426" y="456"/>
                  </a:lnTo>
                  <a:lnTo>
                    <a:pt x="423" y="450"/>
                  </a:lnTo>
                  <a:lnTo>
                    <a:pt x="419" y="440"/>
                  </a:lnTo>
                  <a:lnTo>
                    <a:pt x="413" y="428"/>
                  </a:lnTo>
                  <a:lnTo>
                    <a:pt x="409" y="414"/>
                  </a:lnTo>
                  <a:lnTo>
                    <a:pt x="403" y="401"/>
                  </a:lnTo>
                  <a:lnTo>
                    <a:pt x="395" y="387"/>
                  </a:lnTo>
                  <a:lnTo>
                    <a:pt x="386" y="374"/>
                  </a:lnTo>
                  <a:lnTo>
                    <a:pt x="380" y="359"/>
                  </a:lnTo>
                  <a:lnTo>
                    <a:pt x="377" y="352"/>
                  </a:lnTo>
                  <a:lnTo>
                    <a:pt x="376" y="341"/>
                  </a:lnTo>
                  <a:lnTo>
                    <a:pt x="371" y="296"/>
                  </a:lnTo>
                  <a:lnTo>
                    <a:pt x="368" y="272"/>
                  </a:lnTo>
                  <a:lnTo>
                    <a:pt x="362" y="248"/>
                  </a:lnTo>
                  <a:lnTo>
                    <a:pt x="355" y="211"/>
                  </a:lnTo>
                  <a:lnTo>
                    <a:pt x="343" y="157"/>
                  </a:lnTo>
                  <a:lnTo>
                    <a:pt x="337" y="128"/>
                  </a:lnTo>
                  <a:lnTo>
                    <a:pt x="328" y="102"/>
                  </a:lnTo>
                  <a:lnTo>
                    <a:pt x="319" y="79"/>
                  </a:lnTo>
                  <a:lnTo>
                    <a:pt x="313" y="70"/>
                  </a:lnTo>
                  <a:lnTo>
                    <a:pt x="308" y="63"/>
                  </a:lnTo>
                  <a:lnTo>
                    <a:pt x="296" y="51"/>
                  </a:lnTo>
                  <a:lnTo>
                    <a:pt x="284" y="39"/>
                  </a:lnTo>
                  <a:lnTo>
                    <a:pt x="272" y="28"/>
                  </a:lnTo>
                  <a:lnTo>
                    <a:pt x="259" y="19"/>
                  </a:lnTo>
                  <a:lnTo>
                    <a:pt x="242" y="12"/>
                  </a:lnTo>
                  <a:lnTo>
                    <a:pt x="226" y="6"/>
                  </a:lnTo>
                  <a:lnTo>
                    <a:pt x="206" y="1"/>
                  </a:lnTo>
                  <a:lnTo>
                    <a:pt x="186" y="0"/>
                  </a:lnTo>
                  <a:lnTo>
                    <a:pt x="174" y="0"/>
                  </a:lnTo>
                  <a:lnTo>
                    <a:pt x="162" y="3"/>
                  </a:lnTo>
                  <a:lnTo>
                    <a:pt x="150" y="6"/>
                  </a:lnTo>
                  <a:lnTo>
                    <a:pt x="136" y="10"/>
                  </a:lnTo>
                  <a:lnTo>
                    <a:pt x="123" y="16"/>
                  </a:lnTo>
                  <a:lnTo>
                    <a:pt x="109" y="24"/>
                  </a:lnTo>
                  <a:lnTo>
                    <a:pt x="85" y="39"/>
                  </a:lnTo>
                  <a:lnTo>
                    <a:pt x="73" y="48"/>
                  </a:lnTo>
                  <a:lnTo>
                    <a:pt x="63" y="58"/>
                  </a:lnTo>
                  <a:lnTo>
                    <a:pt x="52" y="69"/>
                  </a:lnTo>
                  <a:lnTo>
                    <a:pt x="43" y="78"/>
                  </a:lnTo>
                  <a:lnTo>
                    <a:pt x="36" y="88"/>
                  </a:lnTo>
                  <a:lnTo>
                    <a:pt x="30" y="100"/>
                  </a:lnTo>
                  <a:lnTo>
                    <a:pt x="25" y="111"/>
                  </a:lnTo>
                  <a:lnTo>
                    <a:pt x="22" y="121"/>
                  </a:lnTo>
                  <a:lnTo>
                    <a:pt x="19" y="140"/>
                  </a:lnTo>
                  <a:lnTo>
                    <a:pt x="18" y="158"/>
                  </a:lnTo>
                  <a:lnTo>
                    <a:pt x="18" y="175"/>
                  </a:lnTo>
                  <a:lnTo>
                    <a:pt x="18" y="191"/>
                  </a:lnTo>
                  <a:lnTo>
                    <a:pt x="19" y="218"/>
                  </a:lnTo>
                  <a:lnTo>
                    <a:pt x="24" y="241"/>
                  </a:lnTo>
                  <a:lnTo>
                    <a:pt x="27" y="272"/>
                  </a:lnTo>
                  <a:lnTo>
                    <a:pt x="28" y="293"/>
                  </a:lnTo>
                  <a:lnTo>
                    <a:pt x="28" y="316"/>
                  </a:lnTo>
                  <a:lnTo>
                    <a:pt x="28" y="337"/>
                  </a:lnTo>
                  <a:lnTo>
                    <a:pt x="25" y="356"/>
                  </a:lnTo>
                  <a:lnTo>
                    <a:pt x="24" y="365"/>
                  </a:lnTo>
                  <a:lnTo>
                    <a:pt x="21" y="371"/>
                  </a:lnTo>
                  <a:lnTo>
                    <a:pt x="16" y="377"/>
                  </a:lnTo>
                  <a:lnTo>
                    <a:pt x="12" y="381"/>
                  </a:lnTo>
                  <a:lnTo>
                    <a:pt x="24" y="377"/>
                  </a:lnTo>
                  <a:lnTo>
                    <a:pt x="31" y="371"/>
                  </a:lnTo>
                  <a:lnTo>
                    <a:pt x="36" y="368"/>
                  </a:lnTo>
                  <a:lnTo>
                    <a:pt x="37" y="365"/>
                  </a:lnTo>
                  <a:lnTo>
                    <a:pt x="39" y="363"/>
                  </a:lnTo>
                  <a:lnTo>
                    <a:pt x="40" y="365"/>
                  </a:lnTo>
                  <a:lnTo>
                    <a:pt x="43" y="371"/>
                  </a:lnTo>
                  <a:lnTo>
                    <a:pt x="45" y="381"/>
                  </a:lnTo>
                  <a:lnTo>
                    <a:pt x="46" y="393"/>
                  </a:lnTo>
                  <a:lnTo>
                    <a:pt x="46" y="407"/>
                  </a:lnTo>
                  <a:lnTo>
                    <a:pt x="45" y="420"/>
                  </a:lnTo>
                  <a:lnTo>
                    <a:pt x="42" y="425"/>
                  </a:lnTo>
                  <a:lnTo>
                    <a:pt x="40" y="431"/>
                  </a:lnTo>
                  <a:lnTo>
                    <a:pt x="37" y="434"/>
                  </a:lnTo>
                  <a:lnTo>
                    <a:pt x="33" y="437"/>
                  </a:lnTo>
                  <a:lnTo>
                    <a:pt x="25" y="440"/>
                  </a:lnTo>
                  <a:lnTo>
                    <a:pt x="18" y="440"/>
                  </a:lnTo>
                  <a:lnTo>
                    <a:pt x="12" y="441"/>
                  </a:lnTo>
                  <a:lnTo>
                    <a:pt x="7" y="440"/>
                  </a:lnTo>
                  <a:lnTo>
                    <a:pt x="1" y="438"/>
                  </a:lnTo>
                  <a:lnTo>
                    <a:pt x="0" y="437"/>
                  </a:lnTo>
                  <a:lnTo>
                    <a:pt x="1" y="440"/>
                  </a:lnTo>
                  <a:lnTo>
                    <a:pt x="6" y="444"/>
                  </a:lnTo>
                  <a:lnTo>
                    <a:pt x="10" y="449"/>
                  </a:lnTo>
                  <a:lnTo>
                    <a:pt x="16" y="452"/>
                  </a:lnTo>
                  <a:lnTo>
                    <a:pt x="25" y="455"/>
                  </a:lnTo>
                  <a:lnTo>
                    <a:pt x="36" y="456"/>
                  </a:lnTo>
                  <a:lnTo>
                    <a:pt x="48" y="455"/>
                  </a:lnTo>
                  <a:lnTo>
                    <a:pt x="61" y="450"/>
                  </a:lnTo>
                  <a:lnTo>
                    <a:pt x="73" y="443"/>
                  </a:lnTo>
                  <a:lnTo>
                    <a:pt x="87" y="432"/>
                  </a:lnTo>
                  <a:lnTo>
                    <a:pt x="97" y="420"/>
                  </a:lnTo>
                  <a:lnTo>
                    <a:pt x="108" y="408"/>
                  </a:lnTo>
                  <a:lnTo>
                    <a:pt x="115" y="396"/>
                  </a:lnTo>
                  <a:lnTo>
                    <a:pt x="120" y="384"/>
                  </a:lnTo>
                  <a:lnTo>
                    <a:pt x="121" y="374"/>
                  </a:lnTo>
                  <a:lnTo>
                    <a:pt x="212" y="338"/>
                  </a:lnTo>
                  <a:lnTo>
                    <a:pt x="215" y="340"/>
                  </a:lnTo>
                  <a:lnTo>
                    <a:pt x="223" y="344"/>
                  </a:lnTo>
                  <a:lnTo>
                    <a:pt x="226" y="349"/>
                  </a:lnTo>
                  <a:lnTo>
                    <a:pt x="229" y="355"/>
                  </a:lnTo>
                  <a:lnTo>
                    <a:pt x="232" y="362"/>
                  </a:lnTo>
                  <a:lnTo>
                    <a:pt x="232" y="371"/>
                  </a:lnTo>
                  <a:lnTo>
                    <a:pt x="232" y="389"/>
                  </a:lnTo>
                  <a:lnTo>
                    <a:pt x="233" y="404"/>
                  </a:lnTo>
                  <a:lnTo>
                    <a:pt x="235" y="410"/>
                  </a:lnTo>
                  <a:lnTo>
                    <a:pt x="236" y="416"/>
                  </a:lnTo>
                  <a:lnTo>
                    <a:pt x="239" y="420"/>
                  </a:lnTo>
                  <a:lnTo>
                    <a:pt x="244" y="425"/>
                  </a:lnTo>
                  <a:lnTo>
                    <a:pt x="244" y="422"/>
                  </a:lnTo>
                  <a:lnTo>
                    <a:pt x="242" y="413"/>
                  </a:lnTo>
                  <a:lnTo>
                    <a:pt x="242" y="401"/>
                  </a:lnTo>
                  <a:lnTo>
                    <a:pt x="245" y="395"/>
                  </a:lnTo>
                  <a:lnTo>
                    <a:pt x="248" y="389"/>
                  </a:lnTo>
                  <a:lnTo>
                    <a:pt x="248" y="395"/>
                  </a:lnTo>
                  <a:lnTo>
                    <a:pt x="250" y="408"/>
                  </a:lnTo>
                  <a:lnTo>
                    <a:pt x="251" y="416"/>
                  </a:lnTo>
                  <a:lnTo>
                    <a:pt x="254" y="423"/>
                  </a:lnTo>
                  <a:lnTo>
                    <a:pt x="259" y="431"/>
                  </a:lnTo>
                  <a:lnTo>
                    <a:pt x="265" y="438"/>
                  </a:lnTo>
                  <a:lnTo>
                    <a:pt x="265" y="434"/>
                  </a:lnTo>
                  <a:lnTo>
                    <a:pt x="265" y="423"/>
                  </a:lnTo>
                  <a:lnTo>
                    <a:pt x="266" y="417"/>
                  </a:lnTo>
                  <a:lnTo>
                    <a:pt x="266" y="413"/>
                  </a:lnTo>
                  <a:lnTo>
                    <a:pt x="269" y="410"/>
                  </a:lnTo>
                  <a:lnTo>
                    <a:pt x="272" y="408"/>
                  </a:lnTo>
                  <a:lnTo>
                    <a:pt x="278" y="408"/>
                  </a:lnTo>
                  <a:lnTo>
                    <a:pt x="284" y="411"/>
                  </a:lnTo>
                  <a:lnTo>
                    <a:pt x="299" y="422"/>
                  </a:lnTo>
                  <a:lnTo>
                    <a:pt x="329" y="446"/>
                  </a:lnTo>
                  <a:lnTo>
                    <a:pt x="343" y="455"/>
                  </a:lnTo>
                  <a:lnTo>
                    <a:pt x="358" y="464"/>
                  </a:lnTo>
                  <a:lnTo>
                    <a:pt x="364" y="470"/>
                  </a:lnTo>
                  <a:lnTo>
                    <a:pt x="370" y="476"/>
                  </a:lnTo>
                  <a:lnTo>
                    <a:pt x="374" y="483"/>
                  </a:lnTo>
                  <a:lnTo>
                    <a:pt x="376" y="491"/>
                  </a:lnTo>
                  <a:lnTo>
                    <a:pt x="376" y="536"/>
                  </a:lnTo>
                  <a:lnTo>
                    <a:pt x="377" y="561"/>
                  </a:lnTo>
                  <a:lnTo>
                    <a:pt x="380" y="587"/>
                  </a:lnTo>
                  <a:lnTo>
                    <a:pt x="391" y="579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8" name="Freeform 51"/>
            <p:cNvSpPr/>
            <p:nvPr/>
          </p:nvSpPr>
          <p:spPr>
            <a:xfrm>
              <a:off x="4248" y="1376"/>
              <a:ext cx="107" cy="180"/>
            </a:xfrm>
            <a:custGeom>
              <a:avLst/>
              <a:gdLst/>
              <a:ahLst/>
              <a:cxnLst>
                <a:cxn ang="0">
                  <a:pos x="6" y="8"/>
                </a:cxn>
                <a:cxn ang="0">
                  <a:pos x="7" y="5"/>
                </a:cxn>
                <a:cxn ang="0">
                  <a:pos x="9" y="2"/>
                </a:cxn>
                <a:cxn ang="0">
                  <a:pos x="10" y="2"/>
                </a:cxn>
                <a:cxn ang="0">
                  <a:pos x="23" y="0"/>
                </a:cxn>
                <a:cxn ang="0">
                  <a:pos x="31" y="1"/>
                </a:cxn>
                <a:cxn ang="0">
                  <a:pos x="35" y="2"/>
                </a:cxn>
                <a:cxn ang="0">
                  <a:pos x="36" y="3"/>
                </a:cxn>
                <a:cxn ang="0">
                  <a:pos x="41" y="11"/>
                </a:cxn>
                <a:cxn ang="0">
                  <a:pos x="44" y="19"/>
                </a:cxn>
                <a:cxn ang="0">
                  <a:pos x="44" y="22"/>
                </a:cxn>
                <a:cxn ang="0">
                  <a:pos x="45" y="37"/>
                </a:cxn>
                <a:cxn ang="0">
                  <a:pos x="46" y="42"/>
                </a:cxn>
                <a:cxn ang="0">
                  <a:pos x="48" y="46"/>
                </a:cxn>
                <a:cxn ang="0">
                  <a:pos x="53" y="52"/>
                </a:cxn>
                <a:cxn ang="0">
                  <a:pos x="54" y="55"/>
                </a:cxn>
                <a:cxn ang="0">
                  <a:pos x="54" y="57"/>
                </a:cxn>
                <a:cxn ang="0">
                  <a:pos x="52" y="60"/>
                </a:cxn>
                <a:cxn ang="0">
                  <a:pos x="50" y="63"/>
                </a:cxn>
                <a:cxn ang="0">
                  <a:pos x="45" y="67"/>
                </a:cxn>
                <a:cxn ang="0">
                  <a:pos x="27" y="78"/>
                </a:cxn>
                <a:cxn ang="0">
                  <a:pos x="14" y="88"/>
                </a:cxn>
                <a:cxn ang="0">
                  <a:pos x="12" y="90"/>
                </a:cxn>
                <a:cxn ang="0">
                  <a:pos x="12" y="84"/>
                </a:cxn>
                <a:cxn ang="0">
                  <a:pos x="12" y="76"/>
                </a:cxn>
                <a:cxn ang="0">
                  <a:pos x="11" y="74"/>
                </a:cxn>
                <a:cxn ang="0">
                  <a:pos x="9" y="70"/>
                </a:cxn>
                <a:cxn ang="0">
                  <a:pos x="4" y="64"/>
                </a:cxn>
                <a:cxn ang="0">
                  <a:pos x="2" y="59"/>
                </a:cxn>
                <a:cxn ang="0">
                  <a:pos x="1" y="56"/>
                </a:cxn>
                <a:cxn ang="0">
                  <a:pos x="0" y="42"/>
                </a:cxn>
                <a:cxn ang="0">
                  <a:pos x="1" y="28"/>
                </a:cxn>
                <a:cxn ang="0">
                  <a:pos x="1" y="24"/>
                </a:cxn>
                <a:cxn ang="0">
                  <a:pos x="4" y="13"/>
                </a:cxn>
                <a:cxn ang="0">
                  <a:pos x="6" y="8"/>
                </a:cxn>
              </a:cxnLst>
              <a:rect l="0" t="0" r="0" b="0"/>
              <a:pathLst>
                <a:path w="212" h="359">
                  <a:moveTo>
                    <a:pt x="21" y="29"/>
                  </a:moveTo>
                  <a:lnTo>
                    <a:pt x="21" y="29"/>
                  </a:lnTo>
                  <a:lnTo>
                    <a:pt x="21" y="26"/>
                  </a:lnTo>
                  <a:lnTo>
                    <a:pt x="25" y="18"/>
                  </a:lnTo>
                  <a:lnTo>
                    <a:pt x="31" y="9"/>
                  </a:lnTo>
                  <a:lnTo>
                    <a:pt x="36" y="6"/>
                  </a:lnTo>
                  <a:lnTo>
                    <a:pt x="40" y="5"/>
                  </a:lnTo>
                  <a:lnTo>
                    <a:pt x="61" y="2"/>
                  </a:lnTo>
                  <a:lnTo>
                    <a:pt x="91" y="0"/>
                  </a:lnTo>
                  <a:lnTo>
                    <a:pt x="108" y="0"/>
                  </a:lnTo>
                  <a:lnTo>
                    <a:pt x="123" y="2"/>
                  </a:lnTo>
                  <a:lnTo>
                    <a:pt x="133" y="5"/>
                  </a:lnTo>
                  <a:lnTo>
                    <a:pt x="138" y="6"/>
                  </a:lnTo>
                  <a:lnTo>
                    <a:pt x="141" y="9"/>
                  </a:lnTo>
                  <a:lnTo>
                    <a:pt x="151" y="23"/>
                  </a:lnTo>
                  <a:lnTo>
                    <a:pt x="160" y="42"/>
                  </a:lnTo>
                  <a:lnTo>
                    <a:pt x="169" y="64"/>
                  </a:lnTo>
                  <a:lnTo>
                    <a:pt x="172" y="76"/>
                  </a:lnTo>
                  <a:lnTo>
                    <a:pt x="173" y="88"/>
                  </a:lnTo>
                  <a:lnTo>
                    <a:pt x="178" y="130"/>
                  </a:lnTo>
                  <a:lnTo>
                    <a:pt x="179" y="148"/>
                  </a:lnTo>
                  <a:lnTo>
                    <a:pt x="182" y="165"/>
                  </a:lnTo>
                  <a:lnTo>
                    <a:pt x="185" y="172"/>
                  </a:lnTo>
                  <a:lnTo>
                    <a:pt x="190" y="181"/>
                  </a:lnTo>
                  <a:lnTo>
                    <a:pt x="199" y="195"/>
                  </a:lnTo>
                  <a:lnTo>
                    <a:pt x="208" y="208"/>
                  </a:lnTo>
                  <a:lnTo>
                    <a:pt x="211" y="213"/>
                  </a:lnTo>
                  <a:lnTo>
                    <a:pt x="212" y="219"/>
                  </a:lnTo>
                  <a:lnTo>
                    <a:pt x="211" y="228"/>
                  </a:lnTo>
                  <a:lnTo>
                    <a:pt x="209" y="234"/>
                  </a:lnTo>
                  <a:lnTo>
                    <a:pt x="206" y="240"/>
                  </a:lnTo>
                  <a:lnTo>
                    <a:pt x="202" y="246"/>
                  </a:lnTo>
                  <a:lnTo>
                    <a:pt x="197" y="252"/>
                  </a:lnTo>
                  <a:lnTo>
                    <a:pt x="188" y="259"/>
                  </a:lnTo>
                  <a:lnTo>
                    <a:pt x="179" y="267"/>
                  </a:lnTo>
                  <a:lnTo>
                    <a:pt x="106" y="311"/>
                  </a:lnTo>
                  <a:lnTo>
                    <a:pt x="67" y="340"/>
                  </a:lnTo>
                  <a:lnTo>
                    <a:pt x="54" y="350"/>
                  </a:lnTo>
                  <a:lnTo>
                    <a:pt x="45" y="359"/>
                  </a:lnTo>
                  <a:lnTo>
                    <a:pt x="46" y="353"/>
                  </a:lnTo>
                  <a:lnTo>
                    <a:pt x="48" y="335"/>
                  </a:lnTo>
                  <a:lnTo>
                    <a:pt x="46" y="314"/>
                  </a:lnTo>
                  <a:lnTo>
                    <a:pt x="46" y="302"/>
                  </a:lnTo>
                  <a:lnTo>
                    <a:pt x="43" y="293"/>
                  </a:lnTo>
                  <a:lnTo>
                    <a:pt x="40" y="284"/>
                  </a:lnTo>
                  <a:lnTo>
                    <a:pt x="36" y="277"/>
                  </a:lnTo>
                  <a:lnTo>
                    <a:pt x="25" y="265"/>
                  </a:lnTo>
                  <a:lnTo>
                    <a:pt x="15" y="253"/>
                  </a:lnTo>
                  <a:lnTo>
                    <a:pt x="10" y="246"/>
                  </a:lnTo>
                  <a:lnTo>
                    <a:pt x="7" y="235"/>
                  </a:lnTo>
                  <a:lnTo>
                    <a:pt x="4" y="222"/>
                  </a:lnTo>
                  <a:lnTo>
                    <a:pt x="1" y="205"/>
                  </a:lnTo>
                  <a:lnTo>
                    <a:pt x="0" y="166"/>
                  </a:lnTo>
                  <a:lnTo>
                    <a:pt x="0" y="127"/>
                  </a:lnTo>
                  <a:lnTo>
                    <a:pt x="1" y="109"/>
                  </a:lnTo>
                  <a:lnTo>
                    <a:pt x="3" y="96"/>
                  </a:lnTo>
                  <a:lnTo>
                    <a:pt x="9" y="72"/>
                  </a:lnTo>
                  <a:lnTo>
                    <a:pt x="13" y="51"/>
                  </a:lnTo>
                  <a:lnTo>
                    <a:pt x="21" y="29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3"/>
          <p:cNvPicPr>
            <a:picLocks noChangeAspect="1"/>
          </p:cNvPicPr>
          <p:nvPr/>
        </p:nvPicPr>
        <p:blipFill>
          <a:blip r:embed="rId2"/>
          <a:srcRect t="7831" b="2434"/>
          <a:stretch>
            <a:fillRect/>
          </a:stretch>
        </p:blipFill>
        <p:spPr>
          <a:xfrm>
            <a:off x="0" y="-85090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Gambar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95" y="861695"/>
            <a:ext cx="11515725" cy="5792470"/>
          </a:xfrm>
          <a:prstGeom prst="rect">
            <a:avLst/>
          </a:prstGeom>
        </p:spPr>
      </p:pic>
      <p:sp>
        <p:nvSpPr>
          <p:cNvPr id="3" name="Kotak Teks 2"/>
          <p:cNvSpPr txBox="1"/>
          <p:nvPr/>
        </p:nvSpPr>
        <p:spPr>
          <a:xfrm>
            <a:off x="705168" y="151765"/>
            <a:ext cx="126492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id-ID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Home</a:t>
            </a:r>
            <a:endParaRPr lang="id-ID" altLang="en-US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3"/>
          <p:cNvPicPr>
            <a:picLocks noChangeAspect="1"/>
          </p:cNvPicPr>
          <p:nvPr/>
        </p:nvPicPr>
        <p:blipFill>
          <a:blip r:embed="rId2"/>
          <a:srcRect t="7831" b="2434"/>
          <a:stretch>
            <a:fillRect/>
          </a:stretch>
        </p:blipFill>
        <p:spPr>
          <a:xfrm>
            <a:off x="0" y="-85090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Kotak Teks 2"/>
          <p:cNvSpPr txBox="1"/>
          <p:nvPr/>
        </p:nvSpPr>
        <p:spPr>
          <a:xfrm>
            <a:off x="705168" y="151765"/>
            <a:ext cx="126492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id-ID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Home</a:t>
            </a:r>
            <a:endParaRPr lang="id-ID" altLang="en-US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pic>
        <p:nvPicPr>
          <p:cNvPr id="4" name="Gambar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725" y="791210"/>
            <a:ext cx="11512550" cy="585597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3"/>
          <p:cNvPicPr>
            <a:picLocks noChangeAspect="1"/>
          </p:cNvPicPr>
          <p:nvPr/>
        </p:nvPicPr>
        <p:blipFill>
          <a:blip r:embed="rId2"/>
          <a:srcRect t="7831" b="2434"/>
          <a:stretch>
            <a:fillRect/>
          </a:stretch>
        </p:blipFill>
        <p:spPr>
          <a:xfrm>
            <a:off x="0" y="-85090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Kotak Teks 2"/>
          <p:cNvSpPr txBox="1"/>
          <p:nvPr/>
        </p:nvSpPr>
        <p:spPr>
          <a:xfrm>
            <a:off x="705168" y="151765"/>
            <a:ext cx="126492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id-ID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Home</a:t>
            </a:r>
            <a:endParaRPr lang="id-ID" altLang="en-US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pic>
        <p:nvPicPr>
          <p:cNvPr id="4" name="Gambar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475" y="706755"/>
            <a:ext cx="11488420" cy="596900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3"/>
          <p:cNvPicPr>
            <a:picLocks noChangeAspect="1"/>
          </p:cNvPicPr>
          <p:nvPr/>
        </p:nvPicPr>
        <p:blipFill>
          <a:blip r:embed="rId2"/>
          <a:srcRect t="7831" b="2434"/>
          <a:stretch>
            <a:fillRect/>
          </a:stretch>
        </p:blipFill>
        <p:spPr>
          <a:xfrm>
            <a:off x="0" y="-85090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Kotak Teks 2"/>
          <p:cNvSpPr txBox="1"/>
          <p:nvPr/>
        </p:nvSpPr>
        <p:spPr>
          <a:xfrm>
            <a:off x="409893" y="151765"/>
            <a:ext cx="185547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id-ID" altLang="en-US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Diagnosa</a:t>
            </a:r>
          </a:p>
        </p:txBody>
      </p:sp>
      <p:pic>
        <p:nvPicPr>
          <p:cNvPr id="24" name="Picture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1" t="9393" r="10405" b="8569"/>
          <a:stretch>
            <a:fillRect/>
          </a:stretch>
        </p:blipFill>
        <p:spPr>
          <a:xfrm>
            <a:off x="530860" y="757555"/>
            <a:ext cx="10888345" cy="5784215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3"/>
          <p:cNvPicPr>
            <a:picLocks noChangeAspect="1"/>
          </p:cNvPicPr>
          <p:nvPr/>
        </p:nvPicPr>
        <p:blipFill>
          <a:blip r:embed="rId2"/>
          <a:srcRect t="7831" b="2434"/>
          <a:stretch>
            <a:fillRect/>
          </a:stretch>
        </p:blipFill>
        <p:spPr>
          <a:xfrm>
            <a:off x="0" y="-85090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Kotak Teks 2"/>
          <p:cNvSpPr txBox="1"/>
          <p:nvPr/>
        </p:nvSpPr>
        <p:spPr>
          <a:xfrm>
            <a:off x="530543" y="123825"/>
            <a:ext cx="284480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id-ID" altLang="en-US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Hasil Diagnosa</a:t>
            </a:r>
          </a:p>
        </p:txBody>
      </p:sp>
      <p:pic>
        <p:nvPicPr>
          <p:cNvPr id="28" name="Picture 28"/>
          <p:cNvPicPr>
            <a:picLocks noChangeAspect="1"/>
          </p:cNvPicPr>
          <p:nvPr/>
        </p:nvPicPr>
        <p:blipFill>
          <a:blip r:embed="rId3"/>
          <a:srcRect t="10335" r="6853" b="6696"/>
          <a:stretch>
            <a:fillRect/>
          </a:stretch>
        </p:blipFill>
        <p:spPr>
          <a:xfrm>
            <a:off x="703580" y="1054100"/>
            <a:ext cx="10784205" cy="5400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3"/>
          <p:cNvPicPr>
            <a:picLocks noChangeAspect="1"/>
          </p:cNvPicPr>
          <p:nvPr/>
        </p:nvPicPr>
        <p:blipFill>
          <a:blip r:embed="rId2"/>
          <a:srcRect t="7831" b="2434"/>
          <a:stretch>
            <a:fillRect/>
          </a:stretch>
        </p:blipFill>
        <p:spPr>
          <a:xfrm>
            <a:off x="0" y="-85090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Kotak Teks 2"/>
          <p:cNvSpPr txBox="1"/>
          <p:nvPr/>
        </p:nvSpPr>
        <p:spPr>
          <a:xfrm>
            <a:off x="738823" y="151765"/>
            <a:ext cx="116967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id-ID" altLang="en-US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News</a:t>
            </a:r>
          </a:p>
        </p:txBody>
      </p:sp>
      <p:pic>
        <p:nvPicPr>
          <p:cNvPr id="2" name="Gambar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650" y="673735"/>
            <a:ext cx="11332210" cy="577088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图片 3"/>
          <p:cNvPicPr>
            <a:picLocks noChangeAspect="1"/>
          </p:cNvPicPr>
          <p:nvPr/>
        </p:nvPicPr>
        <p:blipFill>
          <a:blip r:embed="rId3"/>
          <a:srcRect t="7831" b="243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5122" name="组合 33"/>
          <p:cNvGrpSpPr/>
          <p:nvPr/>
        </p:nvGrpSpPr>
        <p:grpSpPr>
          <a:xfrm>
            <a:off x="913567" y="648335"/>
            <a:ext cx="9012118" cy="1874522"/>
            <a:chOff x="3744613" y="2554536"/>
            <a:chExt cx="3329287" cy="497158"/>
          </a:xfrm>
        </p:grpSpPr>
        <p:cxnSp>
          <p:nvCxnSpPr>
            <p:cNvPr id="49" name="直接连接符 48"/>
            <p:cNvCxnSpPr/>
            <p:nvPr/>
          </p:nvCxnSpPr>
          <p:spPr>
            <a:xfrm>
              <a:off x="3744686" y="2554536"/>
              <a:ext cx="3329214" cy="0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3744613" y="2554580"/>
              <a:ext cx="0" cy="497114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25" name="组合 50"/>
          <p:cNvGrpSpPr/>
          <p:nvPr/>
        </p:nvGrpSpPr>
        <p:grpSpPr>
          <a:xfrm>
            <a:off x="1049020" y="3973194"/>
            <a:ext cx="9295765" cy="1802131"/>
            <a:chOff x="4705998" y="3646451"/>
            <a:chExt cx="3329214" cy="504824"/>
          </a:xfrm>
        </p:grpSpPr>
        <p:cxnSp>
          <p:nvCxnSpPr>
            <p:cNvPr id="52" name="直接连接符 51"/>
            <p:cNvCxnSpPr/>
            <p:nvPr/>
          </p:nvCxnSpPr>
          <p:spPr>
            <a:xfrm rot="10800000">
              <a:off x="4705998" y="4151275"/>
              <a:ext cx="3329214" cy="0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rot="10800000">
              <a:off x="8035138" y="3646451"/>
              <a:ext cx="0" cy="497114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28" name="文本框 65"/>
          <p:cNvSpPr txBox="1"/>
          <p:nvPr/>
        </p:nvSpPr>
        <p:spPr>
          <a:xfrm>
            <a:off x="3204845" y="1224915"/>
            <a:ext cx="4680585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Sistem Pakar</a:t>
            </a:r>
          </a:p>
        </p:txBody>
      </p:sp>
      <p:sp>
        <p:nvSpPr>
          <p:cNvPr id="5132" name="文本框 65"/>
          <p:cNvSpPr txBox="1"/>
          <p:nvPr/>
        </p:nvSpPr>
        <p:spPr>
          <a:xfrm>
            <a:off x="1282065" y="1224915"/>
            <a:ext cx="1689100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en-US" altLang="zh-C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Chapter </a:t>
            </a: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</a:p>
        </p:txBody>
      </p:sp>
      <p:grpSp>
        <p:nvGrpSpPr>
          <p:cNvPr id="5141" name="组合 86"/>
          <p:cNvGrpSpPr/>
          <p:nvPr/>
        </p:nvGrpSpPr>
        <p:grpSpPr>
          <a:xfrm rot="-779889">
            <a:off x="9117330" y="511810"/>
            <a:ext cx="2938463" cy="2039938"/>
            <a:chOff x="7599443" y="15009"/>
            <a:chExt cx="4206750" cy="2920452"/>
          </a:xfrm>
        </p:grpSpPr>
        <p:sp>
          <p:nvSpPr>
            <p:cNvPr id="88" name="等腰三角形 87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9" name="等腰三角形 88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0" name="等腰三角形 89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1" name="直角三角形 90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2" name="等腰三角形 91"/>
            <p:cNvSpPr/>
            <p:nvPr/>
          </p:nvSpPr>
          <p:spPr>
            <a:xfrm rot="10114597">
              <a:off x="8674647" y="15009"/>
              <a:ext cx="1043849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3" name="等腰三角形 92"/>
            <p:cNvSpPr/>
            <p:nvPr/>
          </p:nvSpPr>
          <p:spPr>
            <a:xfrm rot="2291006">
              <a:off x="9869229" y="2017087"/>
              <a:ext cx="809980" cy="513723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4" name="等腰三角形 93"/>
            <p:cNvSpPr/>
            <p:nvPr/>
          </p:nvSpPr>
          <p:spPr>
            <a:xfrm rot="5758459">
              <a:off x="7626791" y="1064829"/>
              <a:ext cx="1358894" cy="1413633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5" name="等腰三角形 94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文本框 65"/>
          <p:cNvSpPr txBox="1"/>
          <p:nvPr/>
        </p:nvSpPr>
        <p:spPr>
          <a:xfrm>
            <a:off x="3204845" y="1623695"/>
            <a:ext cx="5058410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id-ID" altLang="en-US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1.1 Definisi dan Tujuan Sistem Pakar</a:t>
            </a:r>
          </a:p>
        </p:txBody>
      </p:sp>
      <p:sp>
        <p:nvSpPr>
          <p:cNvPr id="5" name="文本框 65"/>
          <p:cNvSpPr txBox="1"/>
          <p:nvPr/>
        </p:nvSpPr>
        <p:spPr>
          <a:xfrm>
            <a:off x="3204845" y="2022475"/>
            <a:ext cx="5437505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id-ID" altLang="en-US" sz="1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1.2 Keuntungan dan Kelemahan Sistem Pakar</a:t>
            </a:r>
          </a:p>
        </p:txBody>
      </p:sp>
      <p:sp>
        <p:nvSpPr>
          <p:cNvPr id="8" name="文本框 65"/>
          <p:cNvSpPr txBox="1"/>
          <p:nvPr/>
        </p:nvSpPr>
        <p:spPr>
          <a:xfrm>
            <a:off x="1282065" y="2484755"/>
            <a:ext cx="1689100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en-US" altLang="zh-C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Chapter </a:t>
            </a: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</a:p>
        </p:txBody>
      </p:sp>
      <p:sp>
        <p:nvSpPr>
          <p:cNvPr id="10" name="文本框 65"/>
          <p:cNvSpPr txBox="1"/>
          <p:nvPr/>
        </p:nvSpPr>
        <p:spPr>
          <a:xfrm>
            <a:off x="3204845" y="2484755"/>
            <a:ext cx="4680585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Metode Forward Chaining</a:t>
            </a:r>
          </a:p>
        </p:txBody>
      </p:sp>
      <p:sp>
        <p:nvSpPr>
          <p:cNvPr id="11" name="文本框 65"/>
          <p:cNvSpPr txBox="1"/>
          <p:nvPr/>
        </p:nvSpPr>
        <p:spPr>
          <a:xfrm>
            <a:off x="1282065" y="2959100"/>
            <a:ext cx="1689100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en-US" altLang="zh-C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Chapter </a:t>
            </a: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</a:p>
        </p:txBody>
      </p:sp>
      <p:sp>
        <p:nvSpPr>
          <p:cNvPr id="3" name="文本框 65"/>
          <p:cNvSpPr txBox="1"/>
          <p:nvPr/>
        </p:nvSpPr>
        <p:spPr>
          <a:xfrm>
            <a:off x="3204845" y="2959100"/>
            <a:ext cx="4680585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Batasan Masalah</a:t>
            </a:r>
          </a:p>
        </p:txBody>
      </p:sp>
      <p:sp>
        <p:nvSpPr>
          <p:cNvPr id="4" name="文本框 65"/>
          <p:cNvSpPr txBox="1"/>
          <p:nvPr/>
        </p:nvSpPr>
        <p:spPr>
          <a:xfrm>
            <a:off x="1282065" y="3448685"/>
            <a:ext cx="1689100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en-US" altLang="zh-C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Chapter </a:t>
            </a: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</a:p>
        </p:txBody>
      </p:sp>
      <p:sp>
        <p:nvSpPr>
          <p:cNvPr id="13" name="文本框 65"/>
          <p:cNvSpPr txBox="1"/>
          <p:nvPr/>
        </p:nvSpPr>
        <p:spPr>
          <a:xfrm>
            <a:off x="3204845" y="3448685"/>
            <a:ext cx="4680585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Rancangan Tabel Keputusan</a:t>
            </a:r>
          </a:p>
        </p:txBody>
      </p:sp>
      <p:sp>
        <p:nvSpPr>
          <p:cNvPr id="14" name="文本框 65"/>
          <p:cNvSpPr txBox="1"/>
          <p:nvPr/>
        </p:nvSpPr>
        <p:spPr>
          <a:xfrm>
            <a:off x="1282065" y="3973195"/>
            <a:ext cx="1689100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en-US" altLang="zh-C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Chapter </a:t>
            </a: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</a:t>
            </a:r>
          </a:p>
        </p:txBody>
      </p:sp>
      <p:sp>
        <p:nvSpPr>
          <p:cNvPr id="15" name="文本框 65"/>
          <p:cNvSpPr txBox="1"/>
          <p:nvPr/>
        </p:nvSpPr>
        <p:spPr>
          <a:xfrm>
            <a:off x="3204845" y="3973195"/>
            <a:ext cx="4680585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Tampilan Web</a:t>
            </a:r>
          </a:p>
        </p:txBody>
      </p:sp>
      <p:sp>
        <p:nvSpPr>
          <p:cNvPr id="6" name="文本框 65"/>
          <p:cNvSpPr txBox="1"/>
          <p:nvPr/>
        </p:nvSpPr>
        <p:spPr>
          <a:xfrm>
            <a:off x="1282065" y="4455795"/>
            <a:ext cx="1689100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en-US" altLang="zh-C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Chapter </a:t>
            </a: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6</a:t>
            </a:r>
          </a:p>
        </p:txBody>
      </p:sp>
      <p:sp>
        <p:nvSpPr>
          <p:cNvPr id="7" name="文本框 65"/>
          <p:cNvSpPr txBox="1"/>
          <p:nvPr/>
        </p:nvSpPr>
        <p:spPr>
          <a:xfrm>
            <a:off x="3204845" y="4455795"/>
            <a:ext cx="4680585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id-ID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Kesimpulan</a:t>
            </a:r>
          </a:p>
        </p:txBody>
      </p:sp>
    </p:spTree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图片 3"/>
          <p:cNvPicPr>
            <a:picLocks noChangeAspect="1"/>
          </p:cNvPicPr>
          <p:nvPr/>
        </p:nvPicPr>
        <p:blipFill>
          <a:blip r:embed="rId2"/>
          <a:srcRect t="7831" b="243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6146" name="组合 4"/>
          <p:cNvGrpSpPr/>
          <p:nvPr/>
        </p:nvGrpSpPr>
        <p:grpSpPr>
          <a:xfrm>
            <a:off x="9002713" y="4562475"/>
            <a:ext cx="2867025" cy="2295525"/>
            <a:chOff x="8749768" y="4769949"/>
            <a:chExt cx="2867045" cy="1926643"/>
          </a:xfrm>
        </p:grpSpPr>
        <p:sp>
          <p:nvSpPr>
            <p:cNvPr id="44" name="等腰三角形 43"/>
            <p:cNvSpPr/>
            <p:nvPr/>
          </p:nvSpPr>
          <p:spPr>
            <a:xfrm rot="16819916">
              <a:off x="8825773" y="5143923"/>
              <a:ext cx="89485" cy="241539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18512129">
              <a:off x="9142869" y="5514012"/>
              <a:ext cx="360097" cy="5122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7129723">
              <a:off x="9684431" y="4857297"/>
              <a:ext cx="444966" cy="385586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直角三角形 46"/>
            <p:cNvSpPr/>
            <p:nvPr/>
          </p:nvSpPr>
          <p:spPr>
            <a:xfrm rot="14414335" flipV="1">
              <a:off x="8934334" y="4938674"/>
              <a:ext cx="527191" cy="189698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 rot="1981266">
              <a:off x="9694542" y="6068029"/>
              <a:ext cx="729133" cy="628563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7535001">
              <a:off x="10140442" y="5256297"/>
              <a:ext cx="565774" cy="358838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等腰三角形 59"/>
            <p:cNvSpPr/>
            <p:nvPr/>
          </p:nvSpPr>
          <p:spPr>
            <a:xfrm rot="19225128">
              <a:off x="10667620" y="5672412"/>
              <a:ext cx="949193" cy="987428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7032661">
              <a:off x="10779814" y="5194440"/>
              <a:ext cx="597974" cy="379260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Kotak Teks 1"/>
          <p:cNvSpPr txBox="1"/>
          <p:nvPr/>
        </p:nvSpPr>
        <p:spPr>
          <a:xfrm>
            <a:off x="3263265" y="2054860"/>
            <a:ext cx="5731510" cy="193802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457835" indent="-457835" algn="ctr"/>
            <a:r>
              <a:rPr lang="id-ID" altLang="en-US" sz="7200">
                <a:solidFill>
                  <a:schemeClr val="bg1"/>
                </a:solidFill>
              </a:rPr>
              <a:t>CHAPTER 6</a:t>
            </a:r>
          </a:p>
          <a:p>
            <a:pPr algn="ctr">
              <a:buFont typeface="Arial" panose="020B0604020202020204" pitchFamily="34" charset="0"/>
            </a:pPr>
            <a:r>
              <a:rPr lang="id-ID" altLang="en-US" sz="4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Kesimpulan</a:t>
            </a:r>
          </a:p>
        </p:txBody>
      </p:sp>
      <p:grpSp>
        <p:nvGrpSpPr>
          <p:cNvPr id="26642" name="组合 29"/>
          <p:cNvGrpSpPr/>
          <p:nvPr/>
        </p:nvGrpSpPr>
        <p:grpSpPr>
          <a:xfrm>
            <a:off x="955040" y="1816100"/>
            <a:ext cx="2128520" cy="3548380"/>
            <a:chOff x="2800350" y="1844675"/>
            <a:chExt cx="2079626" cy="3440113"/>
          </a:xfrm>
        </p:grpSpPr>
        <p:sp>
          <p:nvSpPr>
            <p:cNvPr id="26643" name="AutoShape 72"/>
            <p:cNvSpPr>
              <a:spLocks noChangeAspect="1" noTextEdit="1"/>
            </p:cNvSpPr>
            <p:nvPr/>
          </p:nvSpPr>
          <p:spPr>
            <a:xfrm>
              <a:off x="2800350" y="1844675"/>
              <a:ext cx="2049463" cy="340995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/>
            <a:lstStyle/>
            <a:p>
              <a:pPr eaLnBrk="0" hangingPunct="0"/>
              <a:endParaRPr lang="zh-CN" altLang="en-US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26644" name="Freeform 74"/>
            <p:cNvSpPr/>
            <p:nvPr/>
          </p:nvSpPr>
          <p:spPr>
            <a:xfrm>
              <a:off x="4560888" y="2328863"/>
              <a:ext cx="319088" cy="333375"/>
            </a:xfrm>
            <a:custGeom>
              <a:avLst/>
              <a:gdLst/>
              <a:ahLst/>
              <a:cxnLst>
                <a:cxn ang="0">
                  <a:pos x="230882960" y="2147483646"/>
                </a:cxn>
                <a:cxn ang="0">
                  <a:pos x="1154384411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37002324"/>
                </a:cxn>
                <a:cxn ang="0">
                  <a:pos x="2147483646" y="2066637085"/>
                </a:cxn>
                <a:cxn ang="0">
                  <a:pos x="2147483646" y="1377747955"/>
                </a:cxn>
                <a:cxn ang="0">
                  <a:pos x="2147483646" y="0"/>
                </a:cxn>
                <a:cxn ang="0">
                  <a:pos x="2147483646" y="229619608"/>
                </a:cxn>
                <a:cxn ang="0">
                  <a:pos x="2147483646" y="229619608"/>
                </a:cxn>
                <a:cxn ang="0">
                  <a:pos x="2147483646" y="918508739"/>
                </a:cxn>
                <a:cxn ang="0">
                  <a:pos x="2147483646" y="2147483646"/>
                </a:cxn>
                <a:cxn ang="0">
                  <a:pos x="923516645" y="2147483646"/>
                </a:cxn>
                <a:cxn ang="0">
                  <a:pos x="0" y="2147483646"/>
                </a:cxn>
                <a:cxn ang="0">
                  <a:pos x="230882960" y="2147483646"/>
                </a:cxn>
              </a:cxnLst>
              <a:rect l="0" t="0" r="0" b="0"/>
              <a:pathLst>
                <a:path w="21" h="22">
                  <a:moveTo>
                    <a:pt x="1" y="21"/>
                  </a:moveTo>
                  <a:cubicBezTo>
                    <a:pt x="1" y="21"/>
                    <a:pt x="4" y="22"/>
                    <a:pt x="5" y="22"/>
                  </a:cubicBezTo>
                  <a:cubicBezTo>
                    <a:pt x="6" y="21"/>
                    <a:pt x="13" y="16"/>
                    <a:pt x="13" y="16"/>
                  </a:cubicBezTo>
                  <a:cubicBezTo>
                    <a:pt x="13" y="16"/>
                    <a:pt x="14" y="14"/>
                    <a:pt x="15" y="13"/>
                  </a:cubicBezTo>
                  <a:cubicBezTo>
                    <a:pt x="16" y="12"/>
                    <a:pt x="19" y="9"/>
                    <a:pt x="17" y="8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7"/>
                    <a:pt x="17" y="6"/>
                  </a:cubicBezTo>
                  <a:cubicBezTo>
                    <a:pt x="17" y="6"/>
                    <a:pt x="21" y="2"/>
                    <a:pt x="20" y="0"/>
                  </a:cubicBezTo>
                  <a:cubicBezTo>
                    <a:pt x="20" y="0"/>
                    <a:pt x="19" y="0"/>
                    <a:pt x="18" y="1"/>
                  </a:cubicBezTo>
                  <a:cubicBezTo>
                    <a:pt x="18" y="1"/>
                    <a:pt x="17" y="1"/>
                    <a:pt x="17" y="1"/>
                  </a:cubicBezTo>
                  <a:cubicBezTo>
                    <a:pt x="15" y="2"/>
                    <a:pt x="14" y="4"/>
                    <a:pt x="13" y="4"/>
                  </a:cubicBezTo>
                  <a:cubicBezTo>
                    <a:pt x="12" y="6"/>
                    <a:pt x="10" y="9"/>
                    <a:pt x="10" y="10"/>
                  </a:cubicBezTo>
                  <a:cubicBezTo>
                    <a:pt x="9" y="10"/>
                    <a:pt x="6" y="12"/>
                    <a:pt x="4" y="14"/>
                  </a:cubicBezTo>
                  <a:cubicBezTo>
                    <a:pt x="1" y="16"/>
                    <a:pt x="0" y="15"/>
                    <a:pt x="0" y="15"/>
                  </a:cubicBezTo>
                  <a:cubicBezTo>
                    <a:pt x="0" y="15"/>
                    <a:pt x="0" y="19"/>
                    <a:pt x="1" y="21"/>
                  </a:cubicBezTo>
                  <a:close/>
                </a:path>
              </a:pathLst>
            </a:custGeom>
            <a:solidFill>
              <a:srgbClr val="F1B15F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45" name="Freeform 75"/>
            <p:cNvSpPr/>
            <p:nvPr/>
          </p:nvSpPr>
          <p:spPr>
            <a:xfrm>
              <a:off x="4576763" y="2328863"/>
              <a:ext cx="303213" cy="333375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1377747955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149222752" y="2147483646"/>
                </a:cxn>
                <a:cxn ang="0">
                  <a:pos x="229850615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919387298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37002324"/>
                </a:cxn>
                <a:cxn ang="0">
                  <a:pos x="2147483646" y="2066637085"/>
                </a:cxn>
                <a:cxn ang="0">
                  <a:pos x="2147483646" y="1377747955"/>
                </a:cxn>
                <a:cxn ang="0">
                  <a:pos x="2147483646" y="0"/>
                </a:cxn>
              </a:cxnLst>
              <a:rect l="0" t="0" r="0" b="0"/>
              <a:pathLst>
                <a:path w="20" h="22">
                  <a:moveTo>
                    <a:pt x="19" y="0"/>
                  </a:moveTo>
                  <a:cubicBezTo>
                    <a:pt x="19" y="0"/>
                    <a:pt x="18" y="0"/>
                    <a:pt x="18" y="0"/>
                  </a:cubicBezTo>
                  <a:cubicBezTo>
                    <a:pt x="19" y="2"/>
                    <a:pt x="15" y="6"/>
                    <a:pt x="15" y="6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5" y="9"/>
                    <a:pt x="15" y="10"/>
                  </a:cubicBezTo>
                  <a:cubicBezTo>
                    <a:pt x="14" y="11"/>
                    <a:pt x="11" y="16"/>
                    <a:pt x="11" y="16"/>
                  </a:cubicBezTo>
                  <a:cubicBezTo>
                    <a:pt x="11" y="16"/>
                    <a:pt x="8" y="18"/>
                    <a:pt x="5" y="20"/>
                  </a:cubicBezTo>
                  <a:cubicBezTo>
                    <a:pt x="1" y="22"/>
                    <a:pt x="1" y="19"/>
                    <a:pt x="1" y="19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3" y="22"/>
                    <a:pt x="4" y="22"/>
                  </a:cubicBezTo>
                  <a:cubicBezTo>
                    <a:pt x="5" y="21"/>
                    <a:pt x="12" y="16"/>
                    <a:pt x="12" y="16"/>
                  </a:cubicBezTo>
                  <a:cubicBezTo>
                    <a:pt x="12" y="16"/>
                    <a:pt x="13" y="14"/>
                    <a:pt x="14" y="13"/>
                  </a:cubicBezTo>
                  <a:cubicBezTo>
                    <a:pt x="15" y="12"/>
                    <a:pt x="18" y="9"/>
                    <a:pt x="16" y="8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7"/>
                    <a:pt x="16" y="6"/>
                  </a:cubicBezTo>
                  <a:cubicBezTo>
                    <a:pt x="16" y="6"/>
                    <a:pt x="20" y="2"/>
                    <a:pt x="19" y="0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46" name="Freeform 76"/>
            <p:cNvSpPr/>
            <p:nvPr/>
          </p:nvSpPr>
          <p:spPr>
            <a:xfrm>
              <a:off x="4729163" y="2451100"/>
              <a:ext cx="76200" cy="74613"/>
            </a:xfrm>
            <a:custGeom>
              <a:avLst/>
              <a:gdLst/>
              <a:ahLst/>
              <a:cxnLst>
                <a:cxn ang="0">
                  <a:pos x="0" y="1113419954"/>
                </a:cxn>
                <a:cxn ang="0">
                  <a:pos x="1161288000" y="445364997"/>
                </a:cxn>
                <a:cxn ang="0">
                  <a:pos x="929030400" y="0"/>
                </a:cxn>
                <a:cxn ang="0">
                  <a:pos x="0" y="1113419954"/>
                </a:cxn>
              </a:cxnLst>
              <a:rect l="0" t="0" r="0" b="0"/>
              <a:pathLst>
                <a:path w="5" h="5">
                  <a:moveTo>
                    <a:pt x="0" y="5"/>
                  </a:moveTo>
                  <a:cubicBezTo>
                    <a:pt x="0" y="5"/>
                    <a:pt x="3" y="2"/>
                    <a:pt x="5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1" y="4"/>
                    <a:pt x="0" y="5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47" name="Freeform 77"/>
            <p:cNvSpPr/>
            <p:nvPr/>
          </p:nvSpPr>
          <p:spPr>
            <a:xfrm>
              <a:off x="4743450" y="2359025"/>
              <a:ext cx="92075" cy="92075"/>
            </a:xfrm>
            <a:custGeom>
              <a:avLst/>
              <a:gdLst/>
              <a:ahLst/>
              <a:cxnLst>
                <a:cxn ang="0">
                  <a:pos x="0" y="1412967604"/>
                </a:cxn>
                <a:cxn ang="0">
                  <a:pos x="470994317" y="706491475"/>
                </a:cxn>
                <a:cxn ang="0">
                  <a:pos x="1412967604" y="0"/>
                </a:cxn>
                <a:cxn ang="0">
                  <a:pos x="470994317" y="706491475"/>
                </a:cxn>
                <a:cxn ang="0">
                  <a:pos x="0" y="1412967604"/>
                </a:cxn>
              </a:cxnLst>
              <a:rect l="0" t="0" r="0" b="0"/>
              <a:pathLst>
                <a:path w="6" h="6">
                  <a:moveTo>
                    <a:pt x="0" y="6"/>
                  </a:moveTo>
                  <a:cubicBezTo>
                    <a:pt x="0" y="6"/>
                    <a:pt x="2" y="3"/>
                    <a:pt x="2" y="3"/>
                  </a:cubicBezTo>
                  <a:cubicBezTo>
                    <a:pt x="3" y="3"/>
                    <a:pt x="6" y="0"/>
                    <a:pt x="6" y="0"/>
                  </a:cubicBezTo>
                  <a:cubicBezTo>
                    <a:pt x="2" y="3"/>
                    <a:pt x="2" y="3"/>
                    <a:pt x="2" y="3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48" name="Freeform 78"/>
            <p:cNvSpPr/>
            <p:nvPr/>
          </p:nvSpPr>
          <p:spPr>
            <a:xfrm>
              <a:off x="4622800" y="2495550"/>
              <a:ext cx="76200" cy="182563"/>
            </a:xfrm>
            <a:custGeom>
              <a:avLst/>
              <a:gdLst/>
              <a:ahLst/>
              <a:cxnLst>
                <a:cxn ang="0">
                  <a:pos x="696772800" y="0"/>
                </a:cxn>
                <a:cxn ang="0">
                  <a:pos x="0" y="462903700"/>
                </a:cxn>
                <a:cxn ang="0">
                  <a:pos x="696772800" y="2147483646"/>
                </a:cxn>
                <a:cxn ang="0">
                  <a:pos x="696772800" y="0"/>
                </a:cxn>
              </a:cxnLst>
              <a:rect l="0" t="0" r="0" b="0"/>
              <a:pathLst>
                <a:path w="5" h="12">
                  <a:moveTo>
                    <a:pt x="3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5" y="5"/>
                    <a:pt x="3" y="0"/>
                  </a:cubicBezTo>
                  <a:close/>
                </a:path>
              </a:pathLst>
            </a:custGeom>
            <a:solidFill>
              <a:srgbClr val="BABAB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49" name="Freeform 79"/>
            <p:cNvSpPr/>
            <p:nvPr/>
          </p:nvSpPr>
          <p:spPr>
            <a:xfrm>
              <a:off x="2952750" y="3435350"/>
              <a:ext cx="166688" cy="2587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1377767241" y="0"/>
                </a:cxn>
                <a:cxn ang="0">
                  <a:pos x="0" y="0"/>
                </a:cxn>
              </a:cxnLst>
              <a:rect l="0" t="0" r="0" b="0"/>
              <a:pathLst>
                <a:path w="11" h="17">
                  <a:moveTo>
                    <a:pt x="0" y="0"/>
                  </a:moveTo>
                  <a:cubicBezTo>
                    <a:pt x="0" y="0"/>
                    <a:pt x="0" y="13"/>
                    <a:pt x="0" y="14"/>
                  </a:cubicBezTo>
                  <a:cubicBezTo>
                    <a:pt x="1" y="16"/>
                    <a:pt x="11" y="17"/>
                    <a:pt x="11" y="17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0" name="Freeform 80"/>
            <p:cNvSpPr/>
            <p:nvPr/>
          </p:nvSpPr>
          <p:spPr>
            <a:xfrm>
              <a:off x="3286125" y="2147888"/>
              <a:ext cx="242888" cy="287338"/>
            </a:xfrm>
            <a:custGeom>
              <a:avLst/>
              <a:gdLst/>
              <a:ahLst/>
              <a:cxnLst>
                <a:cxn ang="0">
                  <a:pos x="2147483646" y="1829647400"/>
                </a:cxn>
                <a:cxn ang="0">
                  <a:pos x="2147483646" y="2147483646"/>
                </a:cxn>
                <a:cxn ang="0">
                  <a:pos x="1843580642" y="2147483646"/>
                </a:cxn>
                <a:cxn ang="0">
                  <a:pos x="691350331" y="2147483646"/>
                </a:cxn>
                <a:cxn ang="0">
                  <a:pos x="230455171" y="2147483646"/>
                </a:cxn>
                <a:cxn ang="0">
                  <a:pos x="0" y="457411850"/>
                </a:cxn>
                <a:cxn ang="0">
                  <a:pos x="2147483646" y="1829647400"/>
                </a:cxn>
              </a:cxnLst>
              <a:rect l="0" t="0" r="0" b="0"/>
              <a:pathLst>
                <a:path w="16" h="19">
                  <a:moveTo>
                    <a:pt x="16" y="8"/>
                  </a:move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0" y="18"/>
                    <a:pt x="8" y="19"/>
                  </a:cubicBezTo>
                  <a:cubicBezTo>
                    <a:pt x="7" y="19"/>
                    <a:pt x="3" y="17"/>
                    <a:pt x="3" y="17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5"/>
                    <a:pt x="0" y="2"/>
                  </a:cubicBezTo>
                  <a:cubicBezTo>
                    <a:pt x="0" y="0"/>
                    <a:pt x="12" y="7"/>
                    <a:pt x="16" y="8"/>
                  </a:cubicBezTo>
                  <a:close/>
                </a:path>
              </a:pathLst>
            </a:custGeom>
            <a:solidFill>
              <a:srgbClr val="D08147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1" name="Freeform 81"/>
            <p:cNvSpPr/>
            <p:nvPr/>
          </p:nvSpPr>
          <p:spPr>
            <a:xfrm>
              <a:off x="3316288" y="2238375"/>
              <a:ext cx="166688" cy="1968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18511494" y="1146454400"/>
                </a:cxn>
                <a:cxn ang="0">
                  <a:pos x="2147483646" y="2063608835"/>
                </a:cxn>
                <a:cxn ang="0">
                  <a:pos x="1377767241" y="2147483646"/>
                </a:cxn>
                <a:cxn ang="0">
                  <a:pos x="229620297" y="2147483646"/>
                </a:cxn>
                <a:cxn ang="0">
                  <a:pos x="0" y="1605024046"/>
                </a:cxn>
                <a:cxn ang="0">
                  <a:pos x="0" y="0"/>
                </a:cxn>
              </a:cxnLst>
              <a:rect l="0" t="0" r="0" b="0"/>
              <a:pathLst>
                <a:path w="11" h="13">
                  <a:moveTo>
                    <a:pt x="0" y="0"/>
                  </a:moveTo>
                  <a:cubicBezTo>
                    <a:pt x="1" y="0"/>
                    <a:pt x="3" y="4"/>
                    <a:pt x="4" y="5"/>
                  </a:cubicBezTo>
                  <a:cubicBezTo>
                    <a:pt x="4" y="6"/>
                    <a:pt x="8" y="8"/>
                    <a:pt x="11" y="9"/>
                  </a:cubicBezTo>
                  <a:cubicBezTo>
                    <a:pt x="9" y="11"/>
                    <a:pt x="7" y="13"/>
                    <a:pt x="6" y="13"/>
                  </a:cubicBezTo>
                  <a:cubicBezTo>
                    <a:pt x="5" y="13"/>
                    <a:pt x="1" y="11"/>
                    <a:pt x="1" y="1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2" name="Freeform 82"/>
            <p:cNvSpPr/>
            <p:nvPr/>
          </p:nvSpPr>
          <p:spPr>
            <a:xfrm>
              <a:off x="3209925" y="1844675"/>
              <a:ext cx="365125" cy="347663"/>
            </a:xfrm>
            <a:custGeom>
              <a:avLst/>
              <a:gdLst/>
              <a:ahLst/>
              <a:cxnLst>
                <a:cxn ang="0">
                  <a:pos x="2147483646" y="1370925904"/>
                </a:cxn>
                <a:cxn ang="0">
                  <a:pos x="2147483646" y="1142435734"/>
                </a:cxn>
                <a:cxn ang="0">
                  <a:pos x="2147483646" y="0"/>
                </a:cxn>
                <a:cxn ang="0">
                  <a:pos x="2083068552" y="0"/>
                </a:cxn>
                <a:cxn ang="0">
                  <a:pos x="462902432" y="1370925904"/>
                </a:cxn>
                <a:cxn ang="0">
                  <a:pos x="231458823" y="2147483646"/>
                </a:cxn>
                <a:cxn ang="0">
                  <a:pos x="925804865" y="2147483646"/>
                </a:cxn>
                <a:cxn ang="0">
                  <a:pos x="2147483646" y="1370925904"/>
                </a:cxn>
              </a:cxnLst>
              <a:rect l="0" t="0" r="0" b="0"/>
              <a:pathLst>
                <a:path w="24" h="23">
                  <a:moveTo>
                    <a:pt x="23" y="6"/>
                  </a:moveTo>
                  <a:cubicBezTo>
                    <a:pt x="23" y="6"/>
                    <a:pt x="24" y="5"/>
                    <a:pt x="24" y="5"/>
                  </a:cubicBezTo>
                  <a:cubicBezTo>
                    <a:pt x="23" y="4"/>
                    <a:pt x="21" y="0"/>
                    <a:pt x="18" y="0"/>
                  </a:cubicBezTo>
                  <a:cubicBezTo>
                    <a:pt x="15" y="0"/>
                    <a:pt x="9" y="0"/>
                    <a:pt x="9" y="0"/>
                  </a:cubicBezTo>
                  <a:cubicBezTo>
                    <a:pt x="9" y="0"/>
                    <a:pt x="4" y="3"/>
                    <a:pt x="2" y="6"/>
                  </a:cubicBezTo>
                  <a:cubicBezTo>
                    <a:pt x="0" y="9"/>
                    <a:pt x="1" y="13"/>
                    <a:pt x="1" y="13"/>
                  </a:cubicBezTo>
                  <a:cubicBezTo>
                    <a:pt x="1" y="13"/>
                    <a:pt x="0" y="19"/>
                    <a:pt x="4" y="20"/>
                  </a:cubicBezTo>
                  <a:cubicBezTo>
                    <a:pt x="4" y="20"/>
                    <a:pt x="11" y="23"/>
                    <a:pt x="23" y="6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3" name="Freeform 83"/>
            <p:cNvSpPr/>
            <p:nvPr/>
          </p:nvSpPr>
          <p:spPr>
            <a:xfrm>
              <a:off x="3225800" y="1935163"/>
              <a:ext cx="379413" cy="379413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072945690" y="2147483646"/>
                </a:cxn>
                <a:cxn ang="0">
                  <a:pos x="1381958735" y="2147483646"/>
                </a:cxn>
                <a:cxn ang="0">
                  <a:pos x="1151639867" y="2147483646"/>
                </a:cxn>
                <a:cxn ang="0">
                  <a:pos x="460652912" y="2147483646"/>
                </a:cxn>
                <a:cxn ang="0">
                  <a:pos x="460652912" y="2072945690"/>
                </a:cxn>
                <a:cxn ang="0">
                  <a:pos x="1151639867" y="2147483646"/>
                </a:cxn>
                <a:cxn ang="0">
                  <a:pos x="1612292779" y="2147483646"/>
                </a:cxn>
                <a:cxn ang="0">
                  <a:pos x="1842611646" y="2147483646"/>
                </a:cxn>
                <a:cxn ang="0">
                  <a:pos x="1612292779" y="2147483646"/>
                </a:cxn>
                <a:cxn ang="0">
                  <a:pos x="2147483646" y="1151639867"/>
                </a:cxn>
                <a:cxn ang="0">
                  <a:pos x="2072945690" y="921305823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1612292779"/>
                </a:cxn>
                <a:cxn ang="0">
                  <a:pos x="2147483646" y="207294569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5" h="25">
                  <a:moveTo>
                    <a:pt x="21" y="24"/>
                  </a:moveTo>
                  <a:cubicBezTo>
                    <a:pt x="21" y="24"/>
                    <a:pt x="18" y="25"/>
                    <a:pt x="17" y="25"/>
                  </a:cubicBezTo>
                  <a:cubicBezTo>
                    <a:pt x="17" y="25"/>
                    <a:pt x="11" y="25"/>
                    <a:pt x="9" y="22"/>
                  </a:cubicBezTo>
                  <a:cubicBezTo>
                    <a:pt x="7" y="19"/>
                    <a:pt x="6" y="17"/>
                    <a:pt x="6" y="17"/>
                  </a:cubicBezTo>
                  <a:cubicBezTo>
                    <a:pt x="6" y="17"/>
                    <a:pt x="5" y="17"/>
                    <a:pt x="5" y="17"/>
                  </a:cubicBezTo>
                  <a:cubicBezTo>
                    <a:pt x="4" y="17"/>
                    <a:pt x="3" y="14"/>
                    <a:pt x="2" y="14"/>
                  </a:cubicBezTo>
                  <a:cubicBezTo>
                    <a:pt x="2" y="13"/>
                    <a:pt x="0" y="10"/>
                    <a:pt x="2" y="9"/>
                  </a:cubicBezTo>
                  <a:cubicBezTo>
                    <a:pt x="3" y="8"/>
                    <a:pt x="5" y="9"/>
                    <a:pt x="5" y="10"/>
                  </a:cubicBezTo>
                  <a:cubicBezTo>
                    <a:pt x="5" y="10"/>
                    <a:pt x="7" y="13"/>
                    <a:pt x="7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7" y="10"/>
                    <a:pt x="7" y="10"/>
                  </a:cubicBezTo>
                  <a:cubicBezTo>
                    <a:pt x="8" y="9"/>
                    <a:pt x="11" y="6"/>
                    <a:pt x="10" y="5"/>
                  </a:cubicBezTo>
                  <a:cubicBezTo>
                    <a:pt x="10" y="5"/>
                    <a:pt x="9" y="4"/>
                    <a:pt x="9" y="4"/>
                  </a:cubicBezTo>
                  <a:cubicBezTo>
                    <a:pt x="9" y="3"/>
                    <a:pt x="12" y="1"/>
                    <a:pt x="12" y="0"/>
                  </a:cubicBezTo>
                  <a:cubicBezTo>
                    <a:pt x="13" y="0"/>
                    <a:pt x="19" y="0"/>
                    <a:pt x="22" y="0"/>
                  </a:cubicBezTo>
                  <a:cubicBezTo>
                    <a:pt x="22" y="0"/>
                    <a:pt x="24" y="3"/>
                    <a:pt x="24" y="7"/>
                  </a:cubicBezTo>
                  <a:cubicBezTo>
                    <a:pt x="24" y="7"/>
                    <a:pt x="24" y="8"/>
                    <a:pt x="23" y="9"/>
                  </a:cubicBezTo>
                  <a:cubicBezTo>
                    <a:pt x="23" y="9"/>
                    <a:pt x="25" y="11"/>
                    <a:pt x="24" y="14"/>
                  </a:cubicBezTo>
                  <a:cubicBezTo>
                    <a:pt x="24" y="17"/>
                    <a:pt x="22" y="20"/>
                    <a:pt x="22" y="21"/>
                  </a:cubicBezTo>
                  <a:cubicBezTo>
                    <a:pt x="22" y="22"/>
                    <a:pt x="22" y="24"/>
                    <a:pt x="21" y="24"/>
                  </a:cubicBezTo>
                  <a:close/>
                </a:path>
              </a:pathLst>
            </a:custGeom>
            <a:solidFill>
              <a:srgbClr val="F1B15F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4" name="Freeform 84"/>
            <p:cNvSpPr/>
            <p:nvPr/>
          </p:nvSpPr>
          <p:spPr>
            <a:xfrm>
              <a:off x="3225800" y="1935163"/>
              <a:ext cx="333375" cy="379413"/>
            </a:xfrm>
            <a:custGeom>
              <a:avLst/>
              <a:gdLst/>
              <a:ahLst/>
              <a:cxnLst>
                <a:cxn ang="0">
                  <a:pos x="459254369" y="2072945690"/>
                </a:cxn>
                <a:cxn ang="0">
                  <a:pos x="1148128347" y="2147483646"/>
                </a:cxn>
                <a:cxn ang="0">
                  <a:pos x="1607382716" y="2147483646"/>
                </a:cxn>
                <a:cxn ang="0">
                  <a:pos x="1837002324" y="2147483646"/>
                </a:cxn>
                <a:cxn ang="0">
                  <a:pos x="1607382716" y="2147483646"/>
                </a:cxn>
                <a:cxn ang="0">
                  <a:pos x="2147483646" y="1151639867"/>
                </a:cxn>
                <a:cxn ang="0">
                  <a:pos x="2066637085" y="921305823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1381958735"/>
                </a:cxn>
                <a:cxn ang="0">
                  <a:pos x="2147483646" y="1612292779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066637085" y="2147483646"/>
                </a:cxn>
                <a:cxn ang="0">
                  <a:pos x="1377747955" y="2147483646"/>
                </a:cxn>
                <a:cxn ang="0">
                  <a:pos x="1148128347" y="2147483646"/>
                </a:cxn>
                <a:cxn ang="0">
                  <a:pos x="459254369" y="2147483646"/>
                </a:cxn>
                <a:cxn ang="0">
                  <a:pos x="459254369" y="2072945690"/>
                </a:cxn>
              </a:cxnLst>
              <a:rect l="0" t="0" r="0" b="0"/>
              <a:pathLst>
                <a:path w="22" h="25">
                  <a:moveTo>
                    <a:pt x="2" y="9"/>
                  </a:moveTo>
                  <a:cubicBezTo>
                    <a:pt x="3" y="8"/>
                    <a:pt x="5" y="9"/>
                    <a:pt x="5" y="10"/>
                  </a:cubicBezTo>
                  <a:cubicBezTo>
                    <a:pt x="5" y="10"/>
                    <a:pt x="7" y="13"/>
                    <a:pt x="7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7" y="10"/>
                    <a:pt x="7" y="10"/>
                  </a:cubicBezTo>
                  <a:cubicBezTo>
                    <a:pt x="8" y="9"/>
                    <a:pt x="11" y="6"/>
                    <a:pt x="10" y="5"/>
                  </a:cubicBezTo>
                  <a:cubicBezTo>
                    <a:pt x="10" y="5"/>
                    <a:pt x="9" y="4"/>
                    <a:pt x="9" y="4"/>
                  </a:cubicBezTo>
                  <a:cubicBezTo>
                    <a:pt x="9" y="3"/>
                    <a:pt x="12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5" y="2"/>
                    <a:pt x="17" y="6"/>
                    <a:pt x="16" y="6"/>
                  </a:cubicBezTo>
                  <a:cubicBezTo>
                    <a:pt x="15" y="6"/>
                    <a:pt x="13" y="7"/>
                    <a:pt x="13" y="7"/>
                  </a:cubicBezTo>
                  <a:cubicBezTo>
                    <a:pt x="13" y="7"/>
                    <a:pt x="13" y="9"/>
                    <a:pt x="13" y="10"/>
                  </a:cubicBezTo>
                  <a:cubicBezTo>
                    <a:pt x="12" y="10"/>
                    <a:pt x="11" y="10"/>
                    <a:pt x="11" y="10"/>
                  </a:cubicBezTo>
                  <a:cubicBezTo>
                    <a:pt x="11" y="11"/>
                    <a:pt x="11" y="14"/>
                    <a:pt x="12" y="15"/>
                  </a:cubicBezTo>
                  <a:cubicBezTo>
                    <a:pt x="13" y="16"/>
                    <a:pt x="15" y="15"/>
                    <a:pt x="15" y="15"/>
                  </a:cubicBezTo>
                  <a:cubicBezTo>
                    <a:pt x="14" y="16"/>
                    <a:pt x="14" y="19"/>
                    <a:pt x="14" y="20"/>
                  </a:cubicBezTo>
                  <a:cubicBezTo>
                    <a:pt x="14" y="21"/>
                    <a:pt x="16" y="23"/>
                    <a:pt x="18" y="24"/>
                  </a:cubicBezTo>
                  <a:cubicBezTo>
                    <a:pt x="18" y="24"/>
                    <a:pt x="20" y="23"/>
                    <a:pt x="22" y="23"/>
                  </a:cubicBezTo>
                  <a:cubicBezTo>
                    <a:pt x="22" y="24"/>
                    <a:pt x="21" y="24"/>
                    <a:pt x="21" y="24"/>
                  </a:cubicBezTo>
                  <a:cubicBezTo>
                    <a:pt x="21" y="24"/>
                    <a:pt x="18" y="25"/>
                    <a:pt x="17" y="25"/>
                  </a:cubicBezTo>
                  <a:cubicBezTo>
                    <a:pt x="17" y="25"/>
                    <a:pt x="11" y="25"/>
                    <a:pt x="9" y="22"/>
                  </a:cubicBezTo>
                  <a:cubicBezTo>
                    <a:pt x="7" y="19"/>
                    <a:pt x="6" y="17"/>
                    <a:pt x="6" y="17"/>
                  </a:cubicBezTo>
                  <a:cubicBezTo>
                    <a:pt x="6" y="17"/>
                    <a:pt x="5" y="17"/>
                    <a:pt x="5" y="17"/>
                  </a:cubicBezTo>
                  <a:cubicBezTo>
                    <a:pt x="4" y="17"/>
                    <a:pt x="3" y="14"/>
                    <a:pt x="2" y="14"/>
                  </a:cubicBezTo>
                  <a:cubicBezTo>
                    <a:pt x="2" y="13"/>
                    <a:pt x="0" y="10"/>
                    <a:pt x="2" y="9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5" name="Freeform 85"/>
            <p:cNvSpPr/>
            <p:nvPr/>
          </p:nvSpPr>
          <p:spPr>
            <a:xfrm>
              <a:off x="3059113" y="4405313"/>
              <a:ext cx="196850" cy="76200"/>
            </a:xfrm>
            <a:custGeom>
              <a:avLst/>
              <a:gdLst/>
              <a:ahLst/>
              <a:cxnLst>
                <a:cxn ang="0">
                  <a:pos x="1146454400" y="1161288000"/>
                </a:cxn>
                <a:cxn ang="0">
                  <a:pos x="1834308869" y="0"/>
                </a:cxn>
                <a:cxn ang="0">
                  <a:pos x="1146454400" y="1161288000"/>
                </a:cxn>
              </a:cxnLst>
              <a:rect l="0" t="0" r="0" b="0"/>
              <a:pathLst>
                <a:path w="13" h="5">
                  <a:moveTo>
                    <a:pt x="5" y="5"/>
                  </a:moveTo>
                  <a:cubicBezTo>
                    <a:pt x="8" y="5"/>
                    <a:pt x="13" y="0"/>
                    <a:pt x="8" y="0"/>
                  </a:cubicBezTo>
                  <a:cubicBezTo>
                    <a:pt x="5" y="0"/>
                    <a:pt x="0" y="5"/>
                    <a:pt x="5" y="5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6" name="Freeform 86"/>
            <p:cNvSpPr/>
            <p:nvPr/>
          </p:nvSpPr>
          <p:spPr>
            <a:xfrm>
              <a:off x="2936875" y="5073650"/>
              <a:ext cx="273050" cy="211138"/>
            </a:xfrm>
            <a:custGeom>
              <a:avLst/>
              <a:gdLst/>
              <a:ahLst/>
              <a:cxnLst>
                <a:cxn ang="0">
                  <a:pos x="1380677325" y="0"/>
                </a:cxn>
                <a:cxn ang="0">
                  <a:pos x="0" y="2147483646"/>
                </a:cxn>
                <a:cxn ang="0">
                  <a:pos x="2147483646" y="2047013073"/>
                </a:cxn>
                <a:cxn ang="0">
                  <a:pos x="2147483646" y="1364675382"/>
                </a:cxn>
                <a:cxn ang="0">
                  <a:pos x="2147483646" y="227440870"/>
                </a:cxn>
                <a:cxn ang="0">
                  <a:pos x="1380677325" y="0"/>
                </a:cxn>
              </a:cxnLst>
              <a:rect l="0" t="0" r="0" b="0"/>
              <a:pathLst>
                <a:path w="18" h="14">
                  <a:moveTo>
                    <a:pt x="6" y="0"/>
                  </a:moveTo>
                  <a:cubicBezTo>
                    <a:pt x="6" y="0"/>
                    <a:pt x="0" y="8"/>
                    <a:pt x="0" y="12"/>
                  </a:cubicBezTo>
                  <a:cubicBezTo>
                    <a:pt x="0" y="12"/>
                    <a:pt x="14" y="14"/>
                    <a:pt x="15" y="9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8" y="8"/>
                    <a:pt x="17" y="1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7" name="Freeform 87"/>
            <p:cNvSpPr/>
            <p:nvPr/>
          </p:nvSpPr>
          <p:spPr>
            <a:xfrm>
              <a:off x="3665538" y="5011738"/>
              <a:ext cx="303213" cy="273050"/>
            </a:xfrm>
            <a:custGeom>
              <a:avLst/>
              <a:gdLst/>
              <a:ahLst/>
              <a:cxnLst>
                <a:cxn ang="0">
                  <a:pos x="0" y="920451550"/>
                </a:cxn>
                <a:cxn ang="0">
                  <a:pos x="0" y="2147483646"/>
                </a:cxn>
                <a:cxn ang="0">
                  <a:pos x="1379073367" y="2147483646"/>
                </a:cxn>
                <a:cxn ang="0">
                  <a:pos x="1608923981" y="2147483646"/>
                </a:cxn>
                <a:cxn ang="0">
                  <a:pos x="1608923981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920451550"/>
                </a:cxn>
                <a:cxn ang="0">
                  <a:pos x="0" y="920451550"/>
                </a:cxn>
              </a:cxnLst>
              <a:rect l="0" t="0" r="0" b="0"/>
              <a:pathLst>
                <a:path w="20" h="18">
                  <a:moveTo>
                    <a:pt x="0" y="4"/>
                  </a:moveTo>
                  <a:cubicBezTo>
                    <a:pt x="0" y="4"/>
                    <a:pt x="0" y="8"/>
                    <a:pt x="0" y="10"/>
                  </a:cubicBezTo>
                  <a:cubicBezTo>
                    <a:pt x="0" y="10"/>
                    <a:pt x="3" y="13"/>
                    <a:pt x="6" y="13"/>
                  </a:cubicBezTo>
                  <a:cubicBezTo>
                    <a:pt x="6" y="13"/>
                    <a:pt x="7" y="16"/>
                    <a:pt x="7" y="16"/>
                  </a:cubicBezTo>
                  <a:cubicBezTo>
                    <a:pt x="8" y="17"/>
                    <a:pt x="7" y="16"/>
                    <a:pt x="7" y="16"/>
                  </a:cubicBezTo>
                  <a:cubicBezTo>
                    <a:pt x="7" y="16"/>
                    <a:pt x="17" y="18"/>
                    <a:pt x="20" y="17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14" y="7"/>
                    <a:pt x="12" y="4"/>
                  </a:cubicBezTo>
                  <a:cubicBezTo>
                    <a:pt x="11" y="0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8" name="Freeform 88"/>
            <p:cNvSpPr/>
            <p:nvPr/>
          </p:nvSpPr>
          <p:spPr>
            <a:xfrm>
              <a:off x="2967038" y="3254375"/>
              <a:ext cx="941388" cy="1909763"/>
            </a:xfrm>
            <a:custGeom>
              <a:avLst/>
              <a:gdLst/>
              <a:ahLst/>
              <a:cxnLst>
                <a:cxn ang="0">
                  <a:pos x="69163169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459464727"/>
                </a:cxn>
                <a:cxn ang="0">
                  <a:pos x="2147483646" y="1148646660"/>
                </a:cxn>
                <a:cxn ang="0">
                  <a:pos x="2147483646" y="0"/>
                </a:cxn>
                <a:cxn ang="0">
                  <a:pos x="2147483646" y="1148646660"/>
                </a:cxn>
                <a:cxn ang="0">
                  <a:pos x="691631690" y="2147483646"/>
                </a:cxn>
                <a:cxn ang="0">
                  <a:pos x="1152714422" y="2147483646"/>
                </a:cxn>
                <a:cxn ang="0">
                  <a:pos x="1152714422" y="2147483646"/>
                </a:cxn>
                <a:cxn ang="0">
                  <a:pos x="691631690" y="2147483646"/>
                </a:cxn>
                <a:cxn ang="0">
                  <a:pos x="230548958" y="2147483646"/>
                </a:cxn>
                <a:cxn ang="0">
                  <a:pos x="691631690" y="2147483646"/>
                </a:cxn>
              </a:cxnLst>
              <a:rect l="0" t="0" r="0" b="0"/>
              <a:pathLst>
                <a:path w="62" h="126">
                  <a:moveTo>
                    <a:pt x="3" y="121"/>
                  </a:moveTo>
                  <a:cubicBezTo>
                    <a:pt x="3" y="121"/>
                    <a:pt x="16" y="124"/>
                    <a:pt x="17" y="120"/>
                  </a:cubicBezTo>
                  <a:cubicBezTo>
                    <a:pt x="18" y="116"/>
                    <a:pt x="15" y="106"/>
                    <a:pt x="15" y="106"/>
                  </a:cubicBezTo>
                  <a:cubicBezTo>
                    <a:pt x="15" y="106"/>
                    <a:pt x="22" y="65"/>
                    <a:pt x="23" y="64"/>
                  </a:cubicBezTo>
                  <a:cubicBezTo>
                    <a:pt x="24" y="64"/>
                    <a:pt x="28" y="47"/>
                    <a:pt x="30" y="36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2" y="40"/>
                    <a:pt x="39" y="111"/>
                    <a:pt x="46" y="120"/>
                  </a:cubicBezTo>
                  <a:cubicBezTo>
                    <a:pt x="46" y="120"/>
                    <a:pt x="55" y="126"/>
                    <a:pt x="59" y="122"/>
                  </a:cubicBezTo>
                  <a:cubicBezTo>
                    <a:pt x="59" y="122"/>
                    <a:pt x="62" y="119"/>
                    <a:pt x="59" y="110"/>
                  </a:cubicBezTo>
                  <a:cubicBezTo>
                    <a:pt x="59" y="110"/>
                    <a:pt x="61" y="95"/>
                    <a:pt x="58" y="88"/>
                  </a:cubicBezTo>
                  <a:cubicBezTo>
                    <a:pt x="58" y="88"/>
                    <a:pt x="58" y="63"/>
                    <a:pt x="58" y="58"/>
                  </a:cubicBezTo>
                  <a:cubicBezTo>
                    <a:pt x="58" y="53"/>
                    <a:pt x="55" y="28"/>
                    <a:pt x="56" y="24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37" y="6"/>
                    <a:pt x="30" y="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4" y="14"/>
                    <a:pt x="3" y="17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4" y="48"/>
                    <a:pt x="5" y="55"/>
                  </a:cubicBezTo>
                  <a:cubicBezTo>
                    <a:pt x="5" y="55"/>
                    <a:pt x="2" y="87"/>
                    <a:pt x="3" y="93"/>
                  </a:cubicBezTo>
                  <a:cubicBezTo>
                    <a:pt x="3" y="93"/>
                    <a:pt x="0" y="109"/>
                    <a:pt x="1" y="112"/>
                  </a:cubicBezTo>
                  <a:cubicBezTo>
                    <a:pt x="2" y="115"/>
                    <a:pt x="3" y="121"/>
                    <a:pt x="3" y="121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9" name="Freeform 89"/>
            <p:cNvSpPr/>
            <p:nvPr/>
          </p:nvSpPr>
          <p:spPr>
            <a:xfrm>
              <a:off x="3559175" y="3527425"/>
              <a:ext cx="15875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52015625" y="0"/>
                </a:cxn>
                <a:cxn ang="0">
                  <a:pos x="0" y="0"/>
                </a:cxn>
              </a:cxnLst>
              <a:rect l="0" t="0" r="0" b="0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0" name="Freeform 90"/>
            <p:cNvSpPr/>
            <p:nvPr/>
          </p:nvSpPr>
          <p:spPr>
            <a:xfrm>
              <a:off x="3695700" y="3602038"/>
              <a:ext cx="15875" cy="15875"/>
            </a:xfrm>
            <a:custGeom>
              <a:avLst/>
              <a:gdLst/>
              <a:ahLst/>
              <a:cxnLst>
                <a:cxn ang="0">
                  <a:pos x="0" y="252015625"/>
                </a:cxn>
                <a:cxn ang="0">
                  <a:pos x="252015625" y="0"/>
                </a:cxn>
                <a:cxn ang="0">
                  <a:pos x="0" y="252015625"/>
                </a:cxn>
              </a:cxnLst>
              <a:rect l="0" t="0" r="0" b="0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1" name="Freeform 91"/>
            <p:cNvSpPr/>
            <p:nvPr/>
          </p:nvSpPr>
          <p:spPr>
            <a:xfrm>
              <a:off x="3695700" y="3754438"/>
              <a:ext cx="15875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52015625" y="0"/>
                </a:cxn>
                <a:cxn ang="0">
                  <a:pos x="0" y="0"/>
                </a:cxn>
              </a:cxnLst>
              <a:rect l="0" t="0" r="0" b="0"/>
              <a:pathLst>
                <a:path w="1" h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2" name="Freeform 92"/>
            <p:cNvSpPr/>
            <p:nvPr/>
          </p:nvSpPr>
          <p:spPr>
            <a:xfrm>
              <a:off x="3013075" y="3405188"/>
              <a:ext cx="804863" cy="1712913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38243661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922464115" y="229788037"/>
                </a:cxn>
                <a:cxn ang="0">
                  <a:pos x="0" y="1608470783"/>
                </a:cxn>
                <a:cxn ang="0">
                  <a:pos x="230616029" y="2147483646"/>
                </a:cxn>
                <a:cxn ang="0">
                  <a:pos x="2147483646" y="2147483646"/>
                </a:cxn>
                <a:cxn ang="0">
                  <a:pos x="1844943415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614327387" y="2147483646"/>
                </a:cxn>
                <a:cxn ang="0">
                  <a:pos x="1383711358" y="2147483646"/>
                </a:cxn>
                <a:cxn ang="0">
                  <a:pos x="2147483646" y="2147483646"/>
                </a:cxn>
                <a:cxn ang="0">
                  <a:pos x="691848086" y="2147483646"/>
                </a:cxn>
                <a:cxn ang="0">
                  <a:pos x="1383711358" y="2147483646"/>
                </a:cxn>
                <a:cxn ang="0">
                  <a:pos x="1383711358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53" h="113">
                  <a:moveTo>
                    <a:pt x="53" y="113"/>
                  </a:moveTo>
                  <a:cubicBezTo>
                    <a:pt x="52" y="108"/>
                    <a:pt x="51" y="102"/>
                    <a:pt x="50" y="100"/>
                  </a:cubicBezTo>
                  <a:cubicBezTo>
                    <a:pt x="48" y="96"/>
                    <a:pt x="48" y="89"/>
                    <a:pt x="48" y="89"/>
                  </a:cubicBezTo>
                  <a:cubicBezTo>
                    <a:pt x="52" y="88"/>
                    <a:pt x="53" y="73"/>
                    <a:pt x="53" y="73"/>
                  </a:cubicBezTo>
                  <a:cubicBezTo>
                    <a:pt x="53" y="73"/>
                    <a:pt x="48" y="79"/>
                    <a:pt x="46" y="78"/>
                  </a:cubicBezTo>
                  <a:cubicBezTo>
                    <a:pt x="44" y="78"/>
                    <a:pt x="45" y="75"/>
                    <a:pt x="46" y="68"/>
                  </a:cubicBezTo>
                  <a:cubicBezTo>
                    <a:pt x="47" y="62"/>
                    <a:pt x="43" y="44"/>
                    <a:pt x="43" y="44"/>
                  </a:cubicBezTo>
                  <a:cubicBezTo>
                    <a:pt x="44" y="49"/>
                    <a:pt x="43" y="60"/>
                    <a:pt x="43" y="60"/>
                  </a:cubicBezTo>
                  <a:cubicBezTo>
                    <a:pt x="43" y="60"/>
                    <a:pt x="38" y="40"/>
                    <a:pt x="37" y="34"/>
                  </a:cubicBezTo>
                  <a:cubicBezTo>
                    <a:pt x="37" y="29"/>
                    <a:pt x="44" y="24"/>
                    <a:pt x="45" y="23"/>
                  </a:cubicBezTo>
                  <a:cubicBezTo>
                    <a:pt x="39" y="28"/>
                    <a:pt x="32" y="23"/>
                    <a:pt x="32" y="23"/>
                  </a:cubicBezTo>
                  <a:cubicBezTo>
                    <a:pt x="35" y="22"/>
                    <a:pt x="43" y="16"/>
                    <a:pt x="45" y="14"/>
                  </a:cubicBezTo>
                  <a:cubicBezTo>
                    <a:pt x="41" y="16"/>
                    <a:pt x="32" y="18"/>
                    <a:pt x="32" y="1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14"/>
                    <a:pt x="28" y="17"/>
                    <a:pt x="24" y="11"/>
                  </a:cubicBezTo>
                  <a:cubicBezTo>
                    <a:pt x="21" y="5"/>
                    <a:pt x="14" y="0"/>
                    <a:pt x="14" y="0"/>
                  </a:cubicBezTo>
                  <a:cubicBezTo>
                    <a:pt x="17" y="4"/>
                    <a:pt x="19" y="14"/>
                    <a:pt x="19" y="14"/>
                  </a:cubicBezTo>
                  <a:cubicBezTo>
                    <a:pt x="19" y="14"/>
                    <a:pt x="17" y="13"/>
                    <a:pt x="10" y="10"/>
                  </a:cubicBezTo>
                  <a:cubicBezTo>
                    <a:pt x="5" y="8"/>
                    <a:pt x="4" y="4"/>
                    <a:pt x="4" y="1"/>
                  </a:cubicBezTo>
                  <a:cubicBezTo>
                    <a:pt x="2" y="4"/>
                    <a:pt x="1" y="6"/>
                    <a:pt x="0" y="7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4" y="23"/>
                    <a:pt x="25" y="20"/>
                    <a:pt x="22" y="23"/>
                  </a:cubicBezTo>
                  <a:cubicBezTo>
                    <a:pt x="18" y="26"/>
                    <a:pt x="8" y="21"/>
                    <a:pt x="8" y="21"/>
                  </a:cubicBezTo>
                  <a:cubicBezTo>
                    <a:pt x="10" y="25"/>
                    <a:pt x="18" y="27"/>
                    <a:pt x="18" y="27"/>
                  </a:cubicBezTo>
                  <a:cubicBezTo>
                    <a:pt x="18" y="27"/>
                    <a:pt x="18" y="35"/>
                    <a:pt x="12" y="47"/>
                  </a:cubicBezTo>
                  <a:cubicBezTo>
                    <a:pt x="7" y="58"/>
                    <a:pt x="12" y="67"/>
                    <a:pt x="12" y="67"/>
                  </a:cubicBezTo>
                  <a:cubicBezTo>
                    <a:pt x="8" y="67"/>
                    <a:pt x="7" y="54"/>
                    <a:pt x="7" y="54"/>
                  </a:cubicBezTo>
                  <a:cubicBezTo>
                    <a:pt x="7" y="54"/>
                    <a:pt x="7" y="72"/>
                    <a:pt x="6" y="78"/>
                  </a:cubicBezTo>
                  <a:cubicBezTo>
                    <a:pt x="5" y="84"/>
                    <a:pt x="10" y="98"/>
                    <a:pt x="10" y="98"/>
                  </a:cubicBezTo>
                  <a:cubicBezTo>
                    <a:pt x="5" y="98"/>
                    <a:pt x="3" y="85"/>
                    <a:pt x="3" y="85"/>
                  </a:cubicBezTo>
                  <a:cubicBezTo>
                    <a:pt x="2" y="87"/>
                    <a:pt x="4" y="98"/>
                    <a:pt x="6" y="103"/>
                  </a:cubicBezTo>
                  <a:cubicBezTo>
                    <a:pt x="7" y="105"/>
                    <a:pt x="7" y="109"/>
                    <a:pt x="6" y="112"/>
                  </a:cubicBezTo>
                  <a:cubicBezTo>
                    <a:pt x="9" y="112"/>
                    <a:pt x="13" y="112"/>
                    <a:pt x="14" y="110"/>
                  </a:cubicBezTo>
                  <a:cubicBezTo>
                    <a:pt x="15" y="106"/>
                    <a:pt x="12" y="96"/>
                    <a:pt x="12" y="96"/>
                  </a:cubicBezTo>
                  <a:cubicBezTo>
                    <a:pt x="12" y="96"/>
                    <a:pt x="19" y="55"/>
                    <a:pt x="20" y="54"/>
                  </a:cubicBezTo>
                  <a:cubicBezTo>
                    <a:pt x="21" y="54"/>
                    <a:pt x="25" y="37"/>
                    <a:pt x="27" y="26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9" y="30"/>
                    <a:pt x="36" y="101"/>
                    <a:pt x="43" y="110"/>
                  </a:cubicBezTo>
                  <a:cubicBezTo>
                    <a:pt x="43" y="110"/>
                    <a:pt x="48" y="113"/>
                    <a:pt x="53" y="113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3" name="Freeform 93"/>
            <p:cNvSpPr/>
            <p:nvPr/>
          </p:nvSpPr>
          <p:spPr>
            <a:xfrm>
              <a:off x="2997200" y="3435350"/>
              <a:ext cx="136525" cy="196850"/>
            </a:xfrm>
            <a:custGeom>
              <a:avLst/>
              <a:gdLst/>
              <a:ahLst/>
              <a:cxnLst>
                <a:cxn ang="0">
                  <a:pos x="0" y="1375739223"/>
                </a:cxn>
                <a:cxn ang="0">
                  <a:pos x="1150556853" y="2147483646"/>
                </a:cxn>
                <a:cxn ang="0">
                  <a:pos x="1150556853" y="1605024046"/>
                </a:cxn>
                <a:cxn ang="0">
                  <a:pos x="1610782628" y="0"/>
                </a:cxn>
                <a:cxn ang="0">
                  <a:pos x="0" y="1375739223"/>
                </a:cxn>
              </a:cxnLst>
              <a:rect l="0" t="0" r="0" b="0"/>
              <a:pathLst>
                <a:path w="9" h="13">
                  <a:moveTo>
                    <a:pt x="0" y="6"/>
                  </a:moveTo>
                  <a:cubicBezTo>
                    <a:pt x="0" y="6"/>
                    <a:pt x="2" y="12"/>
                    <a:pt x="5" y="13"/>
                  </a:cubicBezTo>
                  <a:cubicBezTo>
                    <a:pt x="5" y="13"/>
                    <a:pt x="3" y="8"/>
                    <a:pt x="5" y="7"/>
                  </a:cubicBezTo>
                  <a:cubicBezTo>
                    <a:pt x="5" y="7"/>
                    <a:pt x="9" y="4"/>
                    <a:pt x="7" y="0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4" name="Freeform 94"/>
            <p:cNvSpPr/>
            <p:nvPr/>
          </p:nvSpPr>
          <p:spPr>
            <a:xfrm>
              <a:off x="3059113" y="2298700"/>
              <a:ext cx="712788" cy="1030288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2147483646" y="1606931103"/>
                </a:cxn>
                <a:cxn ang="0">
                  <a:pos x="2147483646" y="1147801437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459990911" y="2147483646"/>
                </a:cxn>
                <a:cxn ang="0">
                  <a:pos x="0" y="2147483646"/>
                </a:cxn>
                <a:cxn ang="0">
                  <a:pos x="2147483646" y="0"/>
                </a:cxn>
              </a:cxnLst>
              <a:rect l="0" t="0" r="0" b="0"/>
              <a:pathLst>
                <a:path w="47" h="68">
                  <a:moveTo>
                    <a:pt x="14" y="0"/>
                  </a:moveTo>
                  <a:cubicBezTo>
                    <a:pt x="14" y="0"/>
                    <a:pt x="17" y="7"/>
                    <a:pt x="20" y="7"/>
                  </a:cubicBezTo>
                  <a:cubicBezTo>
                    <a:pt x="20" y="7"/>
                    <a:pt x="25" y="9"/>
                    <a:pt x="30" y="5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7" y="66"/>
                    <a:pt x="47" y="66"/>
                    <a:pt x="47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" y="66"/>
                    <a:pt x="2" y="66"/>
                    <a:pt x="2" y="66"/>
                  </a:cubicBezTo>
                  <a:cubicBezTo>
                    <a:pt x="0" y="20"/>
                    <a:pt x="0" y="20"/>
                    <a:pt x="0" y="20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F2F2F8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5" name="Freeform 95"/>
            <p:cNvSpPr/>
            <p:nvPr/>
          </p:nvSpPr>
          <p:spPr>
            <a:xfrm>
              <a:off x="3195638" y="2419350"/>
              <a:ext cx="150813" cy="136525"/>
            </a:xfrm>
            <a:custGeom>
              <a:avLst/>
              <a:gdLst/>
              <a:ahLst/>
              <a:cxnLst>
                <a:cxn ang="0">
                  <a:pos x="0" y="168851263"/>
                </a:cxn>
                <a:cxn ang="0">
                  <a:pos x="239416431" y="0"/>
                </a:cxn>
                <a:cxn ang="0">
                  <a:pos x="0" y="216733438"/>
                </a:cxn>
                <a:cxn ang="0">
                  <a:pos x="0" y="168851263"/>
                </a:cxn>
              </a:cxnLst>
              <a:rect l="0" t="0" r="0" b="0"/>
              <a:pathLst>
                <a:path w="95" h="86">
                  <a:moveTo>
                    <a:pt x="0" y="67"/>
                  </a:moveTo>
                  <a:lnTo>
                    <a:pt x="95" y="0"/>
                  </a:lnTo>
                  <a:lnTo>
                    <a:pt x="0" y="86"/>
                  </a:lnTo>
                  <a:lnTo>
                    <a:pt x="0" y="67"/>
                  </a:lnTo>
                  <a:close/>
                </a:path>
              </a:pathLst>
            </a:custGeom>
            <a:solidFill>
              <a:srgbClr val="BABAB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6" name="Freeform 96"/>
            <p:cNvSpPr/>
            <p:nvPr/>
          </p:nvSpPr>
          <p:spPr>
            <a:xfrm>
              <a:off x="3408363" y="2451100"/>
              <a:ext cx="333375" cy="8175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837002324" y="1375322647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377747955" y="2147483646"/>
                </a:cxn>
                <a:cxn ang="0">
                  <a:pos x="2147483646" y="2147483646"/>
                </a:cxn>
                <a:cxn ang="0">
                  <a:pos x="1377747955" y="2147483646"/>
                </a:cxn>
                <a:cxn ang="0">
                  <a:pos x="1837002324" y="2147483646"/>
                </a:cxn>
                <a:cxn ang="0">
                  <a:pos x="1607382716" y="1833763529"/>
                </a:cxn>
                <a:cxn ang="0">
                  <a:pos x="0" y="0"/>
                </a:cxn>
              </a:cxnLst>
              <a:rect l="0" t="0" r="0" b="0"/>
              <a:pathLst>
                <a:path w="22" h="54">
                  <a:moveTo>
                    <a:pt x="0" y="0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2" y="50"/>
                    <a:pt x="9" y="54"/>
                    <a:pt x="6" y="49"/>
                  </a:cubicBezTo>
                  <a:cubicBezTo>
                    <a:pt x="6" y="49"/>
                    <a:pt x="14" y="52"/>
                    <a:pt x="13" y="44"/>
                  </a:cubicBezTo>
                  <a:cubicBezTo>
                    <a:pt x="12" y="36"/>
                    <a:pt x="8" y="37"/>
                    <a:pt x="6" y="34"/>
                  </a:cubicBezTo>
                  <a:cubicBezTo>
                    <a:pt x="6" y="34"/>
                    <a:pt x="8" y="34"/>
                    <a:pt x="8" y="28"/>
                  </a:cubicBezTo>
                  <a:cubicBezTo>
                    <a:pt x="8" y="22"/>
                    <a:pt x="7" y="8"/>
                    <a:pt x="7" y="8"/>
                  </a:cubicBezTo>
                  <a:cubicBezTo>
                    <a:pt x="7" y="8"/>
                    <a:pt x="4" y="4"/>
                    <a:pt x="0" y="0"/>
                  </a:cubicBezTo>
                  <a:close/>
                </a:path>
              </a:pathLst>
            </a:custGeom>
            <a:solidFill>
              <a:srgbClr val="BABAB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7" name="Freeform 97"/>
            <p:cNvSpPr/>
            <p:nvPr/>
          </p:nvSpPr>
          <p:spPr>
            <a:xfrm>
              <a:off x="2816225" y="2328863"/>
              <a:ext cx="439738" cy="127317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918914056"/>
                </a:cxn>
                <a:cxn ang="0">
                  <a:pos x="1609501734" y="2067575573"/>
                </a:cxn>
                <a:cxn ang="0">
                  <a:pos x="0" y="2147483646"/>
                </a:cxn>
                <a:cxn ang="0">
                  <a:pos x="689782125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9" h="84">
                  <a:moveTo>
                    <a:pt x="12" y="84"/>
                  </a:moveTo>
                  <a:cubicBezTo>
                    <a:pt x="12" y="84"/>
                    <a:pt x="13" y="78"/>
                    <a:pt x="20" y="75"/>
                  </a:cubicBezTo>
                  <a:cubicBezTo>
                    <a:pt x="20" y="75"/>
                    <a:pt x="27" y="59"/>
                    <a:pt x="27" y="44"/>
                  </a:cubicBezTo>
                  <a:cubicBezTo>
                    <a:pt x="28" y="28"/>
                    <a:pt x="27" y="4"/>
                    <a:pt x="29" y="0"/>
                  </a:cubicBezTo>
                  <a:cubicBezTo>
                    <a:pt x="29" y="0"/>
                    <a:pt x="27" y="1"/>
                    <a:pt x="25" y="4"/>
                  </a:cubicBezTo>
                  <a:cubicBezTo>
                    <a:pt x="25" y="4"/>
                    <a:pt x="10" y="7"/>
                    <a:pt x="7" y="9"/>
                  </a:cubicBezTo>
                  <a:cubicBezTo>
                    <a:pt x="7" y="9"/>
                    <a:pt x="2" y="22"/>
                    <a:pt x="0" y="46"/>
                  </a:cubicBezTo>
                  <a:cubicBezTo>
                    <a:pt x="0" y="46"/>
                    <a:pt x="2" y="61"/>
                    <a:pt x="3" y="63"/>
                  </a:cubicBezTo>
                  <a:cubicBezTo>
                    <a:pt x="4" y="65"/>
                    <a:pt x="8" y="76"/>
                    <a:pt x="12" y="84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8" name="Freeform 98"/>
            <p:cNvSpPr/>
            <p:nvPr/>
          </p:nvSpPr>
          <p:spPr>
            <a:xfrm>
              <a:off x="3195638" y="3254375"/>
              <a:ext cx="515938" cy="136525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230275269" y="920451550"/>
                </a:cxn>
                <a:cxn ang="0">
                  <a:pos x="0" y="1150556853"/>
                </a:cxn>
                <a:cxn ang="0">
                  <a:pos x="2147483646" y="920451550"/>
                </a:cxn>
                <a:cxn ang="0">
                  <a:pos x="2147483646" y="0"/>
                </a:cxn>
              </a:cxnLst>
              <a:rect l="0" t="0" r="0" b="0"/>
              <a:pathLst>
                <a:path w="34" h="9">
                  <a:moveTo>
                    <a:pt x="32" y="0"/>
                  </a:moveTo>
                  <a:cubicBezTo>
                    <a:pt x="21" y="5"/>
                    <a:pt x="7" y="4"/>
                    <a:pt x="1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0" y="5"/>
                    <a:pt x="20" y="9"/>
                    <a:pt x="34" y="4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9" name="Freeform 99"/>
            <p:cNvSpPr/>
            <p:nvPr/>
          </p:nvSpPr>
          <p:spPr>
            <a:xfrm>
              <a:off x="3089275" y="2451100"/>
              <a:ext cx="150813" cy="696913"/>
            </a:xfrm>
            <a:custGeom>
              <a:avLst/>
              <a:gdLst/>
              <a:ahLst/>
              <a:cxnLst>
                <a:cxn ang="0">
                  <a:pos x="1819558845" y="2147483646"/>
                </a:cxn>
                <a:cxn ang="0">
                  <a:pos x="2047015012" y="2147483646"/>
                </a:cxn>
                <a:cxn ang="0">
                  <a:pos x="2147483646" y="2147483646"/>
                </a:cxn>
                <a:cxn ang="0">
                  <a:pos x="227441085" y="1147649058"/>
                </a:cxn>
                <a:cxn ang="0">
                  <a:pos x="909779423" y="918122276"/>
                </a:cxn>
                <a:cxn ang="0">
                  <a:pos x="227441085" y="0"/>
                </a:cxn>
                <a:cxn ang="0">
                  <a:pos x="682338337" y="918122276"/>
                </a:cxn>
                <a:cxn ang="0">
                  <a:pos x="0" y="1147649058"/>
                </a:cxn>
                <a:cxn ang="0">
                  <a:pos x="1819558845" y="2147483646"/>
                </a:cxn>
              </a:cxnLst>
              <a:rect l="0" t="0" r="0" b="0"/>
              <a:pathLst>
                <a:path w="10" h="46">
                  <a:moveTo>
                    <a:pt x="8" y="46"/>
                  </a:moveTo>
                  <a:cubicBezTo>
                    <a:pt x="9" y="43"/>
                    <a:pt x="9" y="39"/>
                    <a:pt x="9" y="36"/>
                  </a:cubicBezTo>
                  <a:cubicBezTo>
                    <a:pt x="10" y="35"/>
                    <a:pt x="10" y="34"/>
                    <a:pt x="10" y="34"/>
                  </a:cubicBezTo>
                  <a:cubicBezTo>
                    <a:pt x="6" y="23"/>
                    <a:pt x="1" y="5"/>
                    <a:pt x="1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2"/>
                    <a:pt x="1" y="0"/>
                    <a:pt x="1" y="0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4" y="22"/>
                    <a:pt x="7" y="38"/>
                    <a:pt x="8" y="46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70" name="Freeform 100"/>
            <p:cNvSpPr/>
            <p:nvPr/>
          </p:nvSpPr>
          <p:spPr>
            <a:xfrm>
              <a:off x="3103563" y="2784475"/>
              <a:ext cx="0" cy="74613"/>
            </a:xfrm>
            <a:custGeom>
              <a:avLst/>
              <a:gdLst/>
              <a:ahLst/>
              <a:cxnLst>
                <a:cxn ang="0">
                  <a:pos x="0" y="222689960"/>
                </a:cxn>
                <a:cxn ang="0">
                  <a:pos x="0" y="1113419954"/>
                </a:cxn>
                <a:cxn ang="0">
                  <a:pos x="0" y="445364997"/>
                </a:cxn>
                <a:cxn ang="0">
                  <a:pos x="0" y="222689960"/>
                </a:cxn>
              </a:cxnLst>
              <a:rect l="0" t="0" r="0" b="0"/>
              <a:pathLst>
                <a:path w="1" h="5">
                  <a:moveTo>
                    <a:pt x="0" y="1"/>
                  </a:moveTo>
                  <a:cubicBezTo>
                    <a:pt x="0" y="0"/>
                    <a:pt x="0" y="1"/>
                    <a:pt x="0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71" name="Freeform 101"/>
            <p:cNvSpPr/>
            <p:nvPr/>
          </p:nvSpPr>
          <p:spPr>
            <a:xfrm>
              <a:off x="2860675" y="2541588"/>
              <a:ext cx="288925" cy="92392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849925949" y="2147483646"/>
                </a:cxn>
                <a:cxn ang="0">
                  <a:pos x="1387433057" y="0"/>
                </a:cxn>
                <a:cxn ang="0">
                  <a:pos x="1387433057" y="2147483646"/>
                </a:cxn>
                <a:cxn ang="0">
                  <a:pos x="0" y="2147483646"/>
                </a:cxn>
                <a:cxn ang="0">
                  <a:pos x="1387433057" y="2147483646"/>
                </a:cxn>
                <a:cxn ang="0">
                  <a:pos x="924955371" y="2147483646"/>
                </a:cxn>
                <a:cxn ang="0">
                  <a:pos x="1387433057" y="2147483646"/>
                </a:cxn>
                <a:cxn ang="0">
                  <a:pos x="231246446" y="2147483646"/>
                </a:cxn>
                <a:cxn ang="0">
                  <a:pos x="1618679503" y="2147483646"/>
                </a:cxn>
                <a:cxn ang="0">
                  <a:pos x="462477686" y="2147483646"/>
                </a:cxn>
                <a:cxn ang="0">
                  <a:pos x="2081157188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9" h="61">
                  <a:moveTo>
                    <a:pt x="19" y="57"/>
                  </a:moveTo>
                  <a:cubicBezTo>
                    <a:pt x="17" y="52"/>
                    <a:pt x="17" y="44"/>
                    <a:pt x="17" y="44"/>
                  </a:cubicBezTo>
                  <a:cubicBezTo>
                    <a:pt x="17" y="37"/>
                    <a:pt x="16" y="27"/>
                    <a:pt x="16" y="21"/>
                  </a:cubicBezTo>
                  <a:cubicBezTo>
                    <a:pt x="16" y="28"/>
                    <a:pt x="14" y="38"/>
                    <a:pt x="14" y="38"/>
                  </a:cubicBezTo>
                  <a:cubicBezTo>
                    <a:pt x="14" y="32"/>
                    <a:pt x="13" y="17"/>
                    <a:pt x="13" y="17"/>
                  </a:cubicBezTo>
                  <a:cubicBezTo>
                    <a:pt x="13" y="17"/>
                    <a:pt x="13" y="44"/>
                    <a:pt x="13" y="44"/>
                  </a:cubicBezTo>
                  <a:cubicBezTo>
                    <a:pt x="9" y="40"/>
                    <a:pt x="8" y="27"/>
                    <a:pt x="8" y="27"/>
                  </a:cubicBezTo>
                  <a:cubicBezTo>
                    <a:pt x="9" y="19"/>
                    <a:pt x="6" y="0"/>
                    <a:pt x="6" y="0"/>
                  </a:cubicBezTo>
                  <a:cubicBezTo>
                    <a:pt x="6" y="0"/>
                    <a:pt x="8" y="23"/>
                    <a:pt x="6" y="25"/>
                  </a:cubicBezTo>
                  <a:cubicBezTo>
                    <a:pt x="3" y="27"/>
                    <a:pt x="0" y="19"/>
                    <a:pt x="0" y="19"/>
                  </a:cubicBezTo>
                  <a:cubicBezTo>
                    <a:pt x="1" y="25"/>
                    <a:pt x="5" y="28"/>
                    <a:pt x="6" y="28"/>
                  </a:cubicBezTo>
                  <a:cubicBezTo>
                    <a:pt x="5" y="28"/>
                    <a:pt x="4" y="30"/>
                    <a:pt x="4" y="30"/>
                  </a:cubicBezTo>
                  <a:cubicBezTo>
                    <a:pt x="6" y="30"/>
                    <a:pt x="6" y="32"/>
                    <a:pt x="6" y="32"/>
                  </a:cubicBezTo>
                  <a:cubicBezTo>
                    <a:pt x="5" y="32"/>
                    <a:pt x="1" y="35"/>
                    <a:pt x="1" y="35"/>
                  </a:cubicBezTo>
                  <a:cubicBezTo>
                    <a:pt x="4" y="34"/>
                    <a:pt x="7" y="35"/>
                    <a:pt x="7" y="35"/>
                  </a:cubicBezTo>
                  <a:cubicBezTo>
                    <a:pt x="5" y="35"/>
                    <a:pt x="2" y="37"/>
                    <a:pt x="2" y="37"/>
                  </a:cubicBezTo>
                  <a:cubicBezTo>
                    <a:pt x="6" y="36"/>
                    <a:pt x="8" y="40"/>
                    <a:pt x="9" y="41"/>
                  </a:cubicBezTo>
                  <a:cubicBezTo>
                    <a:pt x="9" y="42"/>
                    <a:pt x="14" y="54"/>
                    <a:pt x="17" y="61"/>
                  </a:cubicBezTo>
                  <a:cubicBezTo>
                    <a:pt x="17" y="61"/>
                    <a:pt x="18" y="59"/>
                    <a:pt x="19" y="57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72" name="Freeform 102"/>
            <p:cNvSpPr/>
            <p:nvPr/>
          </p:nvSpPr>
          <p:spPr>
            <a:xfrm>
              <a:off x="3498850" y="2359025"/>
              <a:ext cx="1200150" cy="1365250"/>
            </a:xfrm>
            <a:custGeom>
              <a:avLst/>
              <a:gdLst/>
              <a:ahLst/>
              <a:cxnLst>
                <a:cxn ang="0">
                  <a:pos x="0" y="460225775"/>
                </a:cxn>
                <a:cxn ang="0">
                  <a:pos x="461586805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40903100"/>
                </a:cxn>
                <a:cxn ang="0">
                  <a:pos x="2147483646" y="1840903100"/>
                </a:cxn>
                <a:cxn ang="0">
                  <a:pos x="2147483646" y="460225775"/>
                </a:cxn>
                <a:cxn ang="0">
                  <a:pos x="2077110239" y="230105303"/>
                </a:cxn>
                <a:cxn ang="0">
                  <a:pos x="692365016" y="0"/>
                </a:cxn>
                <a:cxn ang="0">
                  <a:pos x="0" y="460225775"/>
                </a:cxn>
              </a:cxnLst>
              <a:rect l="0" t="0" r="0" b="0"/>
              <a:pathLst>
                <a:path w="79" h="90">
                  <a:moveTo>
                    <a:pt x="0" y="2"/>
                  </a:moveTo>
                  <a:cubicBezTo>
                    <a:pt x="0" y="2"/>
                    <a:pt x="0" y="25"/>
                    <a:pt x="2" y="37"/>
                  </a:cubicBezTo>
                  <a:cubicBezTo>
                    <a:pt x="2" y="37"/>
                    <a:pt x="14" y="82"/>
                    <a:pt x="28" y="90"/>
                  </a:cubicBezTo>
                  <a:cubicBezTo>
                    <a:pt x="28" y="90"/>
                    <a:pt x="33" y="87"/>
                    <a:pt x="33" y="86"/>
                  </a:cubicBezTo>
                  <a:cubicBezTo>
                    <a:pt x="34" y="84"/>
                    <a:pt x="27" y="45"/>
                    <a:pt x="26" y="42"/>
                  </a:cubicBezTo>
                  <a:cubicBezTo>
                    <a:pt x="25" y="39"/>
                    <a:pt x="24" y="25"/>
                    <a:pt x="24" y="25"/>
                  </a:cubicBezTo>
                  <a:cubicBezTo>
                    <a:pt x="24" y="25"/>
                    <a:pt x="36" y="26"/>
                    <a:pt x="38" y="26"/>
                  </a:cubicBezTo>
                  <a:cubicBezTo>
                    <a:pt x="38" y="26"/>
                    <a:pt x="38" y="29"/>
                    <a:pt x="41" y="28"/>
                  </a:cubicBezTo>
                  <a:cubicBezTo>
                    <a:pt x="44" y="28"/>
                    <a:pt x="55" y="26"/>
                    <a:pt x="56" y="25"/>
                  </a:cubicBezTo>
                  <a:cubicBezTo>
                    <a:pt x="58" y="25"/>
                    <a:pt x="77" y="22"/>
                    <a:pt x="78" y="22"/>
                  </a:cubicBezTo>
                  <a:cubicBezTo>
                    <a:pt x="79" y="21"/>
                    <a:pt x="76" y="11"/>
                    <a:pt x="75" y="10"/>
                  </a:cubicBezTo>
                  <a:cubicBezTo>
                    <a:pt x="75" y="9"/>
                    <a:pt x="49" y="11"/>
                    <a:pt x="43" y="12"/>
                  </a:cubicBezTo>
                  <a:cubicBezTo>
                    <a:pt x="43" y="12"/>
                    <a:pt x="33" y="11"/>
                    <a:pt x="32" y="11"/>
                  </a:cubicBezTo>
                  <a:cubicBezTo>
                    <a:pt x="31" y="10"/>
                    <a:pt x="27" y="11"/>
                    <a:pt x="27" y="11"/>
                  </a:cubicBezTo>
                  <a:cubicBezTo>
                    <a:pt x="27" y="11"/>
                    <a:pt x="26" y="8"/>
                    <a:pt x="25" y="8"/>
                  </a:cubicBezTo>
                  <a:cubicBezTo>
                    <a:pt x="25" y="8"/>
                    <a:pt x="22" y="8"/>
                    <a:pt x="22" y="8"/>
                  </a:cubicBezTo>
                  <a:cubicBezTo>
                    <a:pt x="22" y="8"/>
                    <a:pt x="23" y="4"/>
                    <a:pt x="20" y="2"/>
                  </a:cubicBezTo>
                  <a:cubicBezTo>
                    <a:pt x="16" y="1"/>
                    <a:pt x="11" y="2"/>
                    <a:pt x="9" y="1"/>
                  </a:cubicBezTo>
                  <a:cubicBezTo>
                    <a:pt x="7" y="0"/>
                    <a:pt x="3" y="0"/>
                    <a:pt x="3" y="0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73" name="Freeform 103"/>
            <p:cNvSpPr/>
            <p:nvPr/>
          </p:nvSpPr>
          <p:spPr>
            <a:xfrm>
              <a:off x="3498850" y="2374900"/>
              <a:ext cx="1154113" cy="1257300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458929648"/>
                </a:cxn>
                <a:cxn ang="0">
                  <a:pos x="2147483646" y="229464824"/>
                </a:cxn>
                <a:cxn ang="0">
                  <a:pos x="2147483646" y="229464824"/>
                </a:cxn>
                <a:cxn ang="0">
                  <a:pos x="2147483646" y="229464824"/>
                </a:cxn>
                <a:cxn ang="0">
                  <a:pos x="2075444445" y="229464824"/>
                </a:cxn>
                <a:cxn ang="0">
                  <a:pos x="2147483646" y="917874445"/>
                </a:cxn>
                <a:cxn ang="0">
                  <a:pos x="230610000" y="0"/>
                </a:cxn>
                <a:cxn ang="0">
                  <a:pos x="0" y="229464824"/>
                </a:cxn>
                <a:cxn ang="0">
                  <a:pos x="0" y="458929648"/>
                </a:cxn>
                <a:cxn ang="0">
                  <a:pos x="1153019630" y="1376804093"/>
                </a:cxn>
                <a:cxn ang="0">
                  <a:pos x="461204815" y="2147483646"/>
                </a:cxn>
                <a:cxn ang="0">
                  <a:pos x="230610000" y="2147483646"/>
                </a:cxn>
                <a:cxn ang="0">
                  <a:pos x="461204815" y="2147483646"/>
                </a:cxn>
                <a:cxn ang="0">
                  <a:pos x="691814815" y="2147483646"/>
                </a:cxn>
                <a:cxn ang="0">
                  <a:pos x="1383629630" y="2147483646"/>
                </a:cxn>
                <a:cxn ang="0">
                  <a:pos x="1844849631" y="1606268917"/>
                </a:cxn>
                <a:cxn ang="0">
                  <a:pos x="1614239630" y="2147483646"/>
                </a:cxn>
                <a:cxn ang="0">
                  <a:pos x="1844849631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76" h="83">
                  <a:moveTo>
                    <a:pt x="74" y="10"/>
                  </a:moveTo>
                  <a:cubicBezTo>
                    <a:pt x="72" y="9"/>
                    <a:pt x="45" y="13"/>
                    <a:pt x="45" y="13"/>
                  </a:cubicBezTo>
                  <a:cubicBezTo>
                    <a:pt x="45" y="13"/>
                    <a:pt x="35" y="21"/>
                    <a:pt x="31" y="21"/>
                  </a:cubicBezTo>
                  <a:cubicBezTo>
                    <a:pt x="31" y="21"/>
                    <a:pt x="41" y="16"/>
                    <a:pt x="39" y="13"/>
                  </a:cubicBezTo>
                  <a:cubicBezTo>
                    <a:pt x="37" y="10"/>
                    <a:pt x="29" y="21"/>
                    <a:pt x="29" y="21"/>
                  </a:cubicBezTo>
                  <a:cubicBezTo>
                    <a:pt x="29" y="21"/>
                    <a:pt x="31" y="15"/>
                    <a:pt x="35" y="13"/>
                  </a:cubicBezTo>
                  <a:cubicBezTo>
                    <a:pt x="35" y="13"/>
                    <a:pt x="30" y="11"/>
                    <a:pt x="26" y="20"/>
                  </a:cubicBezTo>
                  <a:cubicBezTo>
                    <a:pt x="26" y="20"/>
                    <a:pt x="27" y="15"/>
                    <a:pt x="28" y="13"/>
                  </a:cubicBezTo>
                  <a:cubicBezTo>
                    <a:pt x="29" y="13"/>
                    <a:pt x="29" y="12"/>
                    <a:pt x="29" y="12"/>
                  </a:cubicBezTo>
                  <a:cubicBezTo>
                    <a:pt x="31" y="11"/>
                    <a:pt x="28" y="11"/>
                    <a:pt x="27" y="12"/>
                  </a:cubicBezTo>
                  <a:cubicBezTo>
                    <a:pt x="25" y="13"/>
                    <a:pt x="24" y="18"/>
                    <a:pt x="24" y="18"/>
                  </a:cubicBezTo>
                  <a:cubicBezTo>
                    <a:pt x="24" y="18"/>
                    <a:pt x="22" y="12"/>
                    <a:pt x="25" y="11"/>
                  </a:cubicBezTo>
                  <a:cubicBezTo>
                    <a:pt x="25" y="11"/>
                    <a:pt x="21" y="9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1"/>
                    <a:pt x="16" y="6"/>
                    <a:pt x="21" y="2"/>
                  </a:cubicBezTo>
                  <a:cubicBezTo>
                    <a:pt x="20" y="2"/>
                    <a:pt x="20" y="1"/>
                    <a:pt x="20" y="1"/>
                  </a:cubicBezTo>
                  <a:cubicBezTo>
                    <a:pt x="18" y="1"/>
                    <a:pt x="17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9" y="1"/>
                    <a:pt x="9" y="1"/>
                  </a:cubicBezTo>
                  <a:cubicBezTo>
                    <a:pt x="10" y="1"/>
                    <a:pt x="11" y="4"/>
                    <a:pt x="13" y="4"/>
                  </a:cubicBezTo>
                  <a:cubicBezTo>
                    <a:pt x="13" y="4"/>
                    <a:pt x="5" y="4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2" y="4"/>
                    <a:pt x="4" y="6"/>
                    <a:pt x="5" y="6"/>
                  </a:cubicBezTo>
                  <a:cubicBezTo>
                    <a:pt x="7" y="7"/>
                    <a:pt x="2" y="11"/>
                    <a:pt x="2" y="22"/>
                  </a:cubicBezTo>
                  <a:cubicBezTo>
                    <a:pt x="2" y="26"/>
                    <a:pt x="2" y="30"/>
                    <a:pt x="1" y="33"/>
                  </a:cubicBezTo>
                  <a:cubicBezTo>
                    <a:pt x="1" y="34"/>
                    <a:pt x="2" y="35"/>
                    <a:pt x="2" y="36"/>
                  </a:cubicBezTo>
                  <a:cubicBezTo>
                    <a:pt x="2" y="36"/>
                    <a:pt x="2" y="38"/>
                    <a:pt x="3" y="41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6" y="42"/>
                    <a:pt x="8" y="42"/>
                  </a:cubicBezTo>
                  <a:cubicBezTo>
                    <a:pt x="10" y="43"/>
                    <a:pt x="20" y="74"/>
                    <a:pt x="21" y="74"/>
                  </a:cubicBezTo>
                  <a:cubicBezTo>
                    <a:pt x="22" y="75"/>
                    <a:pt x="28" y="83"/>
                    <a:pt x="28" y="83"/>
                  </a:cubicBezTo>
                  <a:cubicBezTo>
                    <a:pt x="28" y="83"/>
                    <a:pt x="25" y="54"/>
                    <a:pt x="25" y="51"/>
                  </a:cubicBezTo>
                  <a:cubicBezTo>
                    <a:pt x="25" y="49"/>
                    <a:pt x="23" y="23"/>
                    <a:pt x="23" y="23"/>
                  </a:cubicBezTo>
                  <a:cubicBezTo>
                    <a:pt x="23" y="23"/>
                    <a:pt x="32" y="23"/>
                    <a:pt x="33" y="22"/>
                  </a:cubicBezTo>
                  <a:cubicBezTo>
                    <a:pt x="35" y="22"/>
                    <a:pt x="41" y="21"/>
                    <a:pt x="43" y="21"/>
                  </a:cubicBezTo>
                  <a:cubicBezTo>
                    <a:pt x="43" y="21"/>
                    <a:pt x="40" y="22"/>
                    <a:pt x="41" y="23"/>
                  </a:cubicBezTo>
                  <a:cubicBezTo>
                    <a:pt x="42" y="25"/>
                    <a:pt x="49" y="23"/>
                    <a:pt x="52" y="22"/>
                  </a:cubicBezTo>
                  <a:cubicBezTo>
                    <a:pt x="54" y="22"/>
                    <a:pt x="76" y="19"/>
                    <a:pt x="76" y="19"/>
                  </a:cubicBezTo>
                  <a:cubicBezTo>
                    <a:pt x="76" y="19"/>
                    <a:pt x="76" y="11"/>
                    <a:pt x="74" y="10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74" name="Freeform 104"/>
            <p:cNvSpPr/>
            <p:nvPr/>
          </p:nvSpPr>
          <p:spPr>
            <a:xfrm>
              <a:off x="3255963" y="2389188"/>
              <a:ext cx="196850" cy="819150"/>
            </a:xfrm>
            <a:custGeom>
              <a:avLst/>
              <a:gdLst/>
              <a:ahLst/>
              <a:cxnLst>
                <a:cxn ang="0">
                  <a:pos x="0" y="2147483646"/>
                </a:cxn>
                <a:cxn ang="0">
                  <a:pos x="16050240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063608835" y="1610782628"/>
                </a:cxn>
                <a:cxn ang="0">
                  <a:pos x="2147483646" y="690331078"/>
                </a:cxn>
                <a:cxn ang="0">
                  <a:pos x="1605024046" y="230105303"/>
                </a:cxn>
                <a:cxn ang="0">
                  <a:pos x="917154435" y="1380677325"/>
                </a:cxn>
                <a:cxn ang="0">
                  <a:pos x="458584788" y="2147483646"/>
                </a:cxn>
                <a:cxn ang="0">
                  <a:pos x="0" y="2147483646"/>
                </a:cxn>
              </a:cxnLst>
              <a:rect l="0" t="0" r="0" b="0"/>
              <a:pathLst>
                <a:path w="13" h="54">
                  <a:moveTo>
                    <a:pt x="0" y="49"/>
                  </a:moveTo>
                  <a:cubicBezTo>
                    <a:pt x="7" y="54"/>
                    <a:pt x="7" y="54"/>
                    <a:pt x="7" y="54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3" y="48"/>
                    <a:pt x="11" y="13"/>
                    <a:pt x="11" y="12"/>
                  </a:cubicBezTo>
                  <a:cubicBezTo>
                    <a:pt x="11" y="11"/>
                    <a:pt x="9" y="7"/>
                    <a:pt x="9" y="7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9" y="0"/>
                    <a:pt x="7" y="1"/>
                  </a:cubicBezTo>
                  <a:cubicBezTo>
                    <a:pt x="5" y="2"/>
                    <a:pt x="4" y="6"/>
                    <a:pt x="4" y="6"/>
                  </a:cubicBezTo>
                  <a:cubicBezTo>
                    <a:pt x="2" y="11"/>
                    <a:pt x="2" y="11"/>
                    <a:pt x="2" y="11"/>
                  </a:cubicBezTo>
                  <a:lnTo>
                    <a:pt x="0" y="49"/>
                  </a:ln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文本框 65"/>
          <p:cNvSpPr txBox="1"/>
          <p:nvPr/>
        </p:nvSpPr>
        <p:spPr>
          <a:xfrm>
            <a:off x="882650" y="215900"/>
            <a:ext cx="339090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 here</a:t>
            </a:r>
          </a:p>
        </p:txBody>
      </p:sp>
      <p:grpSp>
        <p:nvGrpSpPr>
          <p:cNvPr id="9219" name="组合 21"/>
          <p:cNvGrpSpPr/>
          <p:nvPr/>
        </p:nvGrpSpPr>
        <p:grpSpPr>
          <a:xfrm rot="-779889">
            <a:off x="134938" y="239713"/>
            <a:ext cx="796925" cy="504825"/>
            <a:chOff x="7734796" y="351678"/>
            <a:chExt cx="4071397" cy="2583783"/>
          </a:xfrm>
        </p:grpSpPr>
        <p:sp>
          <p:nvSpPr>
            <p:cNvPr id="23" name="等腰三角形 22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等腰三角形 24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6" name="直角三角形 25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" name="等腰三角形 26"/>
            <p:cNvSpPr/>
            <p:nvPr/>
          </p:nvSpPr>
          <p:spPr>
            <a:xfrm rot="10114597">
              <a:off x="8966858" y="513991"/>
              <a:ext cx="1043850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 rot="2291006">
              <a:off x="9590602" y="1801992"/>
              <a:ext cx="809980" cy="513724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9" name="等腰三角形 28"/>
            <p:cNvSpPr/>
            <p:nvPr/>
          </p:nvSpPr>
          <p:spPr>
            <a:xfrm rot="5758459">
              <a:off x="7762165" y="724090"/>
              <a:ext cx="1358894" cy="1413632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等腰三角形 29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12" name="矩形 65"/>
          <p:cNvSpPr/>
          <p:nvPr/>
        </p:nvSpPr>
        <p:spPr>
          <a:xfrm>
            <a:off x="6624638" y="2278063"/>
            <a:ext cx="5567363" cy="4579938"/>
          </a:xfrm>
          <a:custGeom>
            <a:avLst/>
            <a:gdLst>
              <a:gd name="connsiteX0" fmla="*/ 0 w 5044521"/>
              <a:gd name="connsiteY0" fmla="*/ 0 h 4149439"/>
              <a:gd name="connsiteX1" fmla="*/ 5044521 w 5044521"/>
              <a:gd name="connsiteY1" fmla="*/ 0 h 4149439"/>
              <a:gd name="connsiteX2" fmla="*/ 5044521 w 5044521"/>
              <a:gd name="connsiteY2" fmla="*/ 4149439 h 4149439"/>
              <a:gd name="connsiteX3" fmla="*/ 0 w 5044521"/>
              <a:gd name="connsiteY3" fmla="*/ 4149439 h 4149439"/>
              <a:gd name="connsiteX4" fmla="*/ 0 w 5044521"/>
              <a:gd name="connsiteY4" fmla="*/ 0 h 4149439"/>
              <a:gd name="connsiteX0-1" fmla="*/ 800100 w 5044521"/>
              <a:gd name="connsiteY0-2" fmla="*/ 1117600 h 4149439"/>
              <a:gd name="connsiteX1-3" fmla="*/ 5044521 w 5044521"/>
              <a:gd name="connsiteY1-4" fmla="*/ 0 h 4149439"/>
              <a:gd name="connsiteX2-5" fmla="*/ 5044521 w 5044521"/>
              <a:gd name="connsiteY2-6" fmla="*/ 4149439 h 4149439"/>
              <a:gd name="connsiteX3-7" fmla="*/ 0 w 5044521"/>
              <a:gd name="connsiteY3-8" fmla="*/ 4149439 h 4149439"/>
              <a:gd name="connsiteX4-9" fmla="*/ 800100 w 5044521"/>
              <a:gd name="connsiteY4-10" fmla="*/ 1117600 h 414943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044521" h="4149439">
                <a:moveTo>
                  <a:pt x="800100" y="1117600"/>
                </a:moveTo>
                <a:lnTo>
                  <a:pt x="5044521" y="0"/>
                </a:lnTo>
                <a:lnTo>
                  <a:pt x="5044521" y="4149439"/>
                </a:lnTo>
                <a:lnTo>
                  <a:pt x="0" y="4149439"/>
                </a:lnTo>
                <a:lnTo>
                  <a:pt x="800100" y="11176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3" name="直角三角形 12"/>
          <p:cNvSpPr/>
          <p:nvPr/>
        </p:nvSpPr>
        <p:spPr>
          <a:xfrm flipH="1">
            <a:off x="6643688" y="2278063"/>
            <a:ext cx="5534025" cy="4579938"/>
          </a:xfrm>
          <a:prstGeom prst="rtTriangle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230" name="文本框 73"/>
          <p:cNvSpPr txBox="1"/>
          <p:nvPr/>
        </p:nvSpPr>
        <p:spPr>
          <a:xfrm>
            <a:off x="1973263" y="1905000"/>
            <a:ext cx="3382962" cy="83026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here,according to your need to draw the text box size.Please read the instructions and more work at the end of the manual template.</a:t>
            </a:r>
          </a:p>
        </p:txBody>
      </p:sp>
      <p:grpSp>
        <p:nvGrpSpPr>
          <p:cNvPr id="9231" name="组合 75"/>
          <p:cNvGrpSpPr/>
          <p:nvPr/>
        </p:nvGrpSpPr>
        <p:grpSpPr>
          <a:xfrm>
            <a:off x="1323975" y="1993900"/>
            <a:ext cx="498475" cy="495300"/>
            <a:chOff x="1066799" y="838200"/>
            <a:chExt cx="497659" cy="495300"/>
          </a:xfrm>
        </p:grpSpPr>
        <p:sp>
          <p:nvSpPr>
            <p:cNvPr id="16" name="矩形 15"/>
            <p:cNvSpPr/>
            <p:nvPr/>
          </p:nvSpPr>
          <p:spPr>
            <a:xfrm>
              <a:off x="1066799" y="838780"/>
              <a:ext cx="496075" cy="49472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7" name="直角三角形 16"/>
            <p:cNvSpPr/>
            <p:nvPr/>
          </p:nvSpPr>
          <p:spPr>
            <a:xfrm flipH="1">
              <a:off x="1066799" y="843538"/>
              <a:ext cx="497659" cy="48996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9234" name="文本框 76"/>
          <p:cNvSpPr txBox="1"/>
          <p:nvPr/>
        </p:nvSpPr>
        <p:spPr>
          <a:xfrm>
            <a:off x="1376363" y="1905000"/>
            <a:ext cx="296862" cy="5810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just">
              <a:lnSpc>
                <a:spcPct val="150000"/>
              </a:lnSpc>
              <a:buFont typeface="Arial" panose="020B0604020202020204" pitchFamily="34" charset="0"/>
            </a:pPr>
            <a:r>
              <a:rPr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endParaRPr lang="zh-CN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235" name="文本框 79"/>
          <p:cNvSpPr txBox="1"/>
          <p:nvPr/>
        </p:nvSpPr>
        <p:spPr>
          <a:xfrm>
            <a:off x="1973263" y="2862263"/>
            <a:ext cx="3382962" cy="830262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here,according to your need to draw the text box size.Please read the instructions and more work at the end of the manual template.</a:t>
            </a:r>
          </a:p>
        </p:txBody>
      </p:sp>
      <p:grpSp>
        <p:nvGrpSpPr>
          <p:cNvPr id="9236" name="组合 81"/>
          <p:cNvGrpSpPr/>
          <p:nvPr/>
        </p:nvGrpSpPr>
        <p:grpSpPr>
          <a:xfrm>
            <a:off x="1323975" y="2951163"/>
            <a:ext cx="498475" cy="495300"/>
            <a:chOff x="1066799" y="838200"/>
            <a:chExt cx="497659" cy="495300"/>
          </a:xfrm>
        </p:grpSpPr>
        <p:sp>
          <p:nvSpPr>
            <p:cNvPr id="31" name="矩形 30"/>
            <p:cNvSpPr/>
            <p:nvPr/>
          </p:nvSpPr>
          <p:spPr>
            <a:xfrm>
              <a:off x="1066799" y="838780"/>
              <a:ext cx="496075" cy="49472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2" name="直角三角形 31"/>
            <p:cNvSpPr/>
            <p:nvPr/>
          </p:nvSpPr>
          <p:spPr>
            <a:xfrm flipH="1">
              <a:off x="1066799" y="843537"/>
              <a:ext cx="497659" cy="489963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9239" name="文本框 82"/>
          <p:cNvSpPr txBox="1"/>
          <p:nvPr/>
        </p:nvSpPr>
        <p:spPr>
          <a:xfrm>
            <a:off x="1376363" y="2862263"/>
            <a:ext cx="296862" cy="5810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just">
              <a:lnSpc>
                <a:spcPct val="150000"/>
              </a:lnSpc>
              <a:buFont typeface="Arial" panose="020B0604020202020204" pitchFamily="34" charset="0"/>
            </a:pPr>
            <a:r>
              <a:rPr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endParaRPr lang="zh-CN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240" name="文本框 85"/>
          <p:cNvSpPr txBox="1"/>
          <p:nvPr/>
        </p:nvSpPr>
        <p:spPr>
          <a:xfrm>
            <a:off x="1973263" y="3779838"/>
            <a:ext cx="3382962" cy="830262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here,according to your need to draw the text box size.Please read the instructions and more work at the end of the manual template.</a:t>
            </a:r>
          </a:p>
        </p:txBody>
      </p:sp>
      <p:sp>
        <p:nvSpPr>
          <p:cNvPr id="35" name="矩形 34"/>
          <p:cNvSpPr/>
          <p:nvPr/>
        </p:nvSpPr>
        <p:spPr bwMode="auto">
          <a:xfrm>
            <a:off x="1323975" y="3868738"/>
            <a:ext cx="496888" cy="4953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6" name="直角三角形 35"/>
          <p:cNvSpPr/>
          <p:nvPr/>
        </p:nvSpPr>
        <p:spPr bwMode="auto">
          <a:xfrm flipH="1">
            <a:off x="1323975" y="3873500"/>
            <a:ext cx="498475" cy="490538"/>
          </a:xfrm>
          <a:prstGeom prst="rtTriangl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243" name="文本框 88"/>
          <p:cNvSpPr txBox="1"/>
          <p:nvPr/>
        </p:nvSpPr>
        <p:spPr>
          <a:xfrm>
            <a:off x="1376363" y="3779838"/>
            <a:ext cx="296862" cy="5810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just">
              <a:lnSpc>
                <a:spcPct val="150000"/>
              </a:lnSpc>
              <a:buFont typeface="Arial" panose="020B0604020202020204" pitchFamily="34" charset="0"/>
            </a:pPr>
            <a:r>
              <a:rPr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endParaRPr lang="zh-CN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244" name="文本框 91"/>
          <p:cNvSpPr txBox="1"/>
          <p:nvPr/>
        </p:nvSpPr>
        <p:spPr>
          <a:xfrm>
            <a:off x="1973263" y="4714875"/>
            <a:ext cx="3382962" cy="83026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zh-CN" altLang="en-US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here,according to your need to draw the text box size.Please read the instructions and more work at the end of the manual template.</a:t>
            </a:r>
          </a:p>
        </p:txBody>
      </p:sp>
      <p:sp>
        <p:nvSpPr>
          <p:cNvPr id="39" name="矩形 38"/>
          <p:cNvSpPr/>
          <p:nvPr/>
        </p:nvSpPr>
        <p:spPr bwMode="auto">
          <a:xfrm>
            <a:off x="1323975" y="4802188"/>
            <a:ext cx="496888" cy="4953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0" name="直角三角形 39"/>
          <p:cNvSpPr/>
          <p:nvPr/>
        </p:nvSpPr>
        <p:spPr bwMode="auto">
          <a:xfrm flipH="1">
            <a:off x="1323975" y="4806950"/>
            <a:ext cx="498475" cy="490538"/>
          </a:xfrm>
          <a:prstGeom prst="rtTriangl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247" name="文本框 94"/>
          <p:cNvSpPr txBox="1"/>
          <p:nvPr/>
        </p:nvSpPr>
        <p:spPr>
          <a:xfrm>
            <a:off x="1376363" y="4714875"/>
            <a:ext cx="296862" cy="5810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just">
              <a:lnSpc>
                <a:spcPct val="150000"/>
              </a:lnSpc>
              <a:buFont typeface="Arial" panose="020B0604020202020204" pitchFamily="34" charset="0"/>
            </a:pPr>
            <a:r>
              <a:rPr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endParaRPr lang="zh-CN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图片 3"/>
          <p:cNvPicPr>
            <a:picLocks noChangeAspect="1"/>
          </p:cNvPicPr>
          <p:nvPr/>
        </p:nvPicPr>
        <p:blipFill>
          <a:blip r:embed="rId2"/>
          <a:srcRect t="7831" b="2434"/>
          <a:stretch>
            <a:fillRect/>
          </a:stretch>
        </p:blipFill>
        <p:spPr>
          <a:xfrm>
            <a:off x="0" y="-1397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" name="组合 7"/>
          <p:cNvGrpSpPr/>
          <p:nvPr/>
        </p:nvGrpSpPr>
        <p:grpSpPr>
          <a:xfrm rot="-3401500">
            <a:off x="8048625" y="1591945"/>
            <a:ext cx="3154045" cy="3495040"/>
            <a:chOff x="1155088" y="1803538"/>
            <a:chExt cx="3759248" cy="3988832"/>
          </a:xfrm>
        </p:grpSpPr>
        <p:grpSp>
          <p:nvGrpSpPr>
            <p:cNvPr id="4" name="组合 8"/>
            <p:cNvGrpSpPr/>
            <p:nvPr/>
          </p:nvGrpSpPr>
          <p:grpSpPr>
            <a:xfrm>
              <a:off x="1682782" y="1803538"/>
              <a:ext cx="2620962" cy="2408453"/>
              <a:chOff x="2547136" y="1033997"/>
              <a:chExt cx="3582987" cy="3292476"/>
            </a:xfrm>
          </p:grpSpPr>
          <p:sp>
            <p:nvSpPr>
              <p:cNvPr id="5" name="Rectangle 5"/>
              <p:cNvSpPr/>
              <p:nvPr/>
            </p:nvSpPr>
            <p:spPr>
              <a:xfrm>
                <a:off x="2547136" y="1033997"/>
                <a:ext cx="3582987" cy="300038"/>
              </a:xfrm>
              <a:prstGeom prst="rect">
                <a:avLst/>
              </a:prstGeom>
              <a:solidFill>
                <a:srgbClr val="0071BC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6" name="Rectangle 6"/>
              <p:cNvSpPr/>
              <p:nvPr/>
            </p:nvSpPr>
            <p:spPr>
              <a:xfrm>
                <a:off x="4637874" y="1100672"/>
                <a:ext cx="1358900" cy="133350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7" name="Freeform 7"/>
              <p:cNvSpPr/>
              <p:nvPr/>
            </p:nvSpPr>
            <p:spPr>
              <a:xfrm>
                <a:off x="4404511" y="1100672"/>
                <a:ext cx="133350" cy="133350"/>
              </a:xfrm>
              <a:custGeom>
                <a:avLst/>
                <a:gdLst/>
                <a:ahLst/>
                <a:cxnLst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0" y="2147483646"/>
                  </a:cxn>
                  <a:cxn ang="0">
                    <a:pos x="2147483646" y="0"/>
                  </a:cxn>
                  <a:cxn ang="0">
                    <a:pos x="2147483646" y="0"/>
                  </a:cxn>
                  <a:cxn ang="0">
                    <a:pos x="2147483646" y="2147483646"/>
                  </a:cxn>
                </a:cxnLst>
                <a:rect l="0" t="0" r="0" b="0"/>
                <a:pathLst>
                  <a:path w="4" h="4">
                    <a:moveTo>
                      <a:pt x="4" y="2"/>
                    </a:moveTo>
                    <a:cubicBezTo>
                      <a:pt x="4" y="3"/>
                      <a:pt x="4" y="4"/>
                      <a:pt x="3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0"/>
                      <a:pt x="4" y="1"/>
                      <a:pt x="4" y="2"/>
                    </a:cubicBezTo>
                    <a:close/>
                  </a:path>
                </a:pathLst>
              </a:custGeom>
              <a:solidFill>
                <a:srgbClr val="005683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" name="Freeform 8"/>
              <p:cNvSpPr/>
              <p:nvPr/>
            </p:nvSpPr>
            <p:spPr>
              <a:xfrm>
                <a:off x="4206074" y="1100672"/>
                <a:ext cx="131762" cy="133350"/>
              </a:xfrm>
              <a:custGeom>
                <a:avLst/>
                <a:gdLst/>
                <a:ahLst/>
                <a:cxnLst>
                  <a:cxn ang="0">
                    <a:pos x="105846161" y="0"/>
                  </a:cxn>
                  <a:cxn ang="0">
                    <a:pos x="158768448" y="52924075"/>
                  </a:cxn>
                  <a:cxn ang="0">
                    <a:pos x="209171381" y="52924075"/>
                  </a:cxn>
                  <a:cxn ang="0">
                    <a:pos x="158768448" y="105846563"/>
                  </a:cxn>
                  <a:cxn ang="0">
                    <a:pos x="158768448" y="211693125"/>
                  </a:cxn>
                  <a:cxn ang="0">
                    <a:pos x="105846161" y="158770638"/>
                  </a:cxn>
                  <a:cxn ang="0">
                    <a:pos x="52922287" y="211693125"/>
                  </a:cxn>
                  <a:cxn ang="0">
                    <a:pos x="52922287" y="105846563"/>
                  </a:cxn>
                  <a:cxn ang="0">
                    <a:pos x="0" y="52924075"/>
                  </a:cxn>
                  <a:cxn ang="0">
                    <a:pos x="52922287" y="52924075"/>
                  </a:cxn>
                  <a:cxn ang="0">
                    <a:pos x="105846161" y="0"/>
                  </a:cxn>
                </a:cxnLst>
                <a:rect l="0" t="0" r="0" b="0"/>
                <a:pathLst>
                  <a:path w="83" h="84">
                    <a:moveTo>
                      <a:pt x="42" y="0"/>
                    </a:moveTo>
                    <a:lnTo>
                      <a:pt x="63" y="21"/>
                    </a:lnTo>
                    <a:lnTo>
                      <a:pt x="83" y="21"/>
                    </a:lnTo>
                    <a:lnTo>
                      <a:pt x="63" y="42"/>
                    </a:lnTo>
                    <a:lnTo>
                      <a:pt x="63" y="84"/>
                    </a:lnTo>
                    <a:lnTo>
                      <a:pt x="42" y="63"/>
                    </a:lnTo>
                    <a:lnTo>
                      <a:pt x="21" y="84"/>
                    </a:lnTo>
                    <a:lnTo>
                      <a:pt x="21" y="42"/>
                    </a:lnTo>
                    <a:lnTo>
                      <a:pt x="0" y="21"/>
                    </a:lnTo>
                    <a:lnTo>
                      <a:pt x="21" y="21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F7931E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" name="Oval 9"/>
              <p:cNvSpPr/>
              <p:nvPr/>
            </p:nvSpPr>
            <p:spPr>
              <a:xfrm>
                <a:off x="2613811" y="1100672"/>
                <a:ext cx="133350" cy="133350"/>
              </a:xfrm>
              <a:prstGeom prst="ellipse">
                <a:avLst/>
              </a:prstGeom>
              <a:solidFill>
                <a:srgbClr val="ED1C24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" name="Oval 10"/>
              <p:cNvSpPr/>
              <p:nvPr/>
            </p:nvSpPr>
            <p:spPr>
              <a:xfrm>
                <a:off x="2680486" y="1134010"/>
                <a:ext cx="33337" cy="66675"/>
              </a:xfrm>
              <a:prstGeom prst="ellipse">
                <a:avLst/>
              </a:prstGeom>
              <a:solidFill>
                <a:srgbClr val="534741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1" name="Oval 11"/>
              <p:cNvSpPr/>
              <p:nvPr/>
            </p:nvSpPr>
            <p:spPr>
              <a:xfrm>
                <a:off x="2845586" y="1100672"/>
                <a:ext cx="133350" cy="133350"/>
              </a:xfrm>
              <a:prstGeom prst="ellipse">
                <a:avLst/>
              </a:prstGeom>
              <a:solidFill>
                <a:srgbClr val="FBB03B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4" name="Oval 12"/>
              <p:cNvSpPr/>
              <p:nvPr/>
            </p:nvSpPr>
            <p:spPr>
              <a:xfrm>
                <a:off x="3045611" y="1100672"/>
                <a:ext cx="131762" cy="133350"/>
              </a:xfrm>
              <a:prstGeom prst="ellipse">
                <a:avLst/>
              </a:prstGeom>
              <a:solidFill>
                <a:srgbClr val="8CC63F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5" name="Rectangle 13"/>
              <p:cNvSpPr/>
              <p:nvPr/>
            </p:nvSpPr>
            <p:spPr>
              <a:xfrm>
                <a:off x="2547136" y="1334035"/>
                <a:ext cx="3582987" cy="2992438"/>
              </a:xfrm>
              <a:prstGeom prst="rect">
                <a:avLst/>
              </a:prstGeom>
              <a:solidFill>
                <a:srgbClr val="F2F2F2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8" name="Rectangle 14"/>
              <p:cNvSpPr/>
              <p:nvPr/>
            </p:nvSpPr>
            <p:spPr>
              <a:xfrm>
                <a:off x="2845586" y="1499135"/>
                <a:ext cx="2952750" cy="998538"/>
              </a:xfrm>
              <a:prstGeom prst="rect">
                <a:avLst/>
              </a:prstGeom>
              <a:solidFill>
                <a:srgbClr val="A9D9D2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9" name="Rectangle 15"/>
              <p:cNvSpPr/>
              <p:nvPr/>
            </p:nvSpPr>
            <p:spPr>
              <a:xfrm>
                <a:off x="3045611" y="2197635"/>
                <a:ext cx="530225" cy="565150"/>
              </a:xfrm>
              <a:prstGeom prst="rect">
                <a:avLst/>
              </a:prstGeom>
              <a:solidFill>
                <a:srgbClr val="007F74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20" name="Rectangle 16"/>
              <p:cNvSpPr/>
              <p:nvPr/>
            </p:nvSpPr>
            <p:spPr>
              <a:xfrm>
                <a:off x="4637874" y="1832510"/>
                <a:ext cx="993775" cy="133350"/>
              </a:xfrm>
              <a:prstGeom prst="rect">
                <a:avLst/>
              </a:prstGeom>
              <a:solidFill>
                <a:srgbClr val="007F74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21" name="Rectangle 17"/>
              <p:cNvSpPr/>
              <p:nvPr/>
            </p:nvSpPr>
            <p:spPr>
              <a:xfrm>
                <a:off x="4106061" y="2697697"/>
                <a:ext cx="1525587" cy="131763"/>
              </a:xfrm>
              <a:prstGeom prst="rect">
                <a:avLst/>
              </a:prstGeom>
              <a:solidFill>
                <a:srgbClr val="F7B653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22" name="Rectangle 18"/>
              <p:cNvSpPr/>
              <p:nvPr/>
            </p:nvSpPr>
            <p:spPr>
              <a:xfrm>
                <a:off x="5168099" y="3627972"/>
                <a:ext cx="463550" cy="100013"/>
              </a:xfrm>
              <a:prstGeom prst="rect">
                <a:avLst/>
              </a:prstGeom>
              <a:solidFill>
                <a:srgbClr val="F7B653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33" name="Rectangle 19"/>
              <p:cNvSpPr/>
              <p:nvPr/>
            </p:nvSpPr>
            <p:spPr>
              <a:xfrm>
                <a:off x="5366536" y="3661310"/>
                <a:ext cx="200025" cy="33338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34" name="Rectangle 20"/>
              <p:cNvSpPr/>
              <p:nvPr/>
            </p:nvSpPr>
            <p:spPr>
              <a:xfrm>
                <a:off x="4106061" y="2962810"/>
                <a:ext cx="1525587" cy="66675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37" name="Rectangle 21"/>
              <p:cNvSpPr/>
              <p:nvPr/>
            </p:nvSpPr>
            <p:spPr>
              <a:xfrm>
                <a:off x="2845586" y="2962810"/>
                <a:ext cx="895350" cy="66675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38" name="Rectangle 22"/>
              <p:cNvSpPr/>
              <p:nvPr/>
            </p:nvSpPr>
            <p:spPr>
              <a:xfrm>
                <a:off x="2845586" y="3229510"/>
                <a:ext cx="895350" cy="33338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41" name="Rectangle 23"/>
              <p:cNvSpPr/>
              <p:nvPr/>
            </p:nvSpPr>
            <p:spPr>
              <a:xfrm>
                <a:off x="2845586" y="3096160"/>
                <a:ext cx="365125" cy="66675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42" name="Rectangle 24"/>
              <p:cNvSpPr/>
              <p:nvPr/>
            </p:nvSpPr>
            <p:spPr>
              <a:xfrm>
                <a:off x="3344061" y="3096160"/>
                <a:ext cx="396875" cy="66675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43" name="Rectangle 25"/>
              <p:cNvSpPr/>
              <p:nvPr/>
            </p:nvSpPr>
            <p:spPr>
              <a:xfrm>
                <a:off x="3542499" y="3329522"/>
                <a:ext cx="198437" cy="65088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44" name="Rectangle 26"/>
              <p:cNvSpPr/>
              <p:nvPr/>
            </p:nvSpPr>
            <p:spPr>
              <a:xfrm>
                <a:off x="3210711" y="3329522"/>
                <a:ext cx="265112" cy="65088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45" name="Rectangle 27"/>
              <p:cNvSpPr/>
              <p:nvPr/>
            </p:nvSpPr>
            <p:spPr>
              <a:xfrm>
                <a:off x="2845586" y="3329522"/>
                <a:ext cx="265112" cy="65088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46" name="Rectangle 28"/>
              <p:cNvSpPr/>
              <p:nvPr/>
            </p:nvSpPr>
            <p:spPr>
              <a:xfrm>
                <a:off x="4106061" y="3096160"/>
                <a:ext cx="1525587" cy="66675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47" name="Rectangle 29"/>
              <p:cNvSpPr/>
              <p:nvPr/>
            </p:nvSpPr>
            <p:spPr>
              <a:xfrm>
                <a:off x="4106061" y="3229510"/>
                <a:ext cx="1525587" cy="33338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48" name="Rectangle 30"/>
              <p:cNvSpPr/>
              <p:nvPr/>
            </p:nvSpPr>
            <p:spPr>
              <a:xfrm>
                <a:off x="2845586" y="3961347"/>
                <a:ext cx="2786062" cy="131763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49" name="Rectangle 31"/>
              <p:cNvSpPr/>
              <p:nvPr/>
            </p:nvSpPr>
            <p:spPr>
              <a:xfrm>
                <a:off x="4106061" y="3329522"/>
                <a:ext cx="1525587" cy="65088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51" name="Rectangle 32"/>
              <p:cNvSpPr/>
              <p:nvPr/>
            </p:nvSpPr>
            <p:spPr>
              <a:xfrm>
                <a:off x="4736299" y="3461285"/>
                <a:ext cx="895350" cy="66675"/>
              </a:xfrm>
              <a:prstGeom prst="rect">
                <a:avLst/>
              </a:prstGeom>
              <a:solidFill>
                <a:srgbClr val="CADEE1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52" name="Rectangle 33"/>
              <p:cNvSpPr/>
              <p:nvPr/>
            </p:nvSpPr>
            <p:spPr>
              <a:xfrm>
                <a:off x="4637874" y="2065872"/>
                <a:ext cx="993775" cy="131763"/>
              </a:xfrm>
              <a:prstGeom prst="rect">
                <a:avLst/>
              </a:prstGeom>
              <a:solidFill>
                <a:srgbClr val="007F74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</p:grpSp>
        <p:grpSp>
          <p:nvGrpSpPr>
            <p:cNvPr id="53" name="组合 9"/>
            <p:cNvGrpSpPr/>
            <p:nvPr/>
          </p:nvGrpSpPr>
          <p:grpSpPr>
            <a:xfrm>
              <a:off x="1155088" y="3324208"/>
              <a:ext cx="1601376" cy="1921884"/>
              <a:chOff x="1883562" y="3029485"/>
              <a:chExt cx="2189162" cy="2627313"/>
            </a:xfrm>
          </p:grpSpPr>
          <p:sp>
            <p:nvSpPr>
              <p:cNvPr id="54" name="Freeform 43"/>
              <p:cNvSpPr/>
              <p:nvPr/>
            </p:nvSpPr>
            <p:spPr>
              <a:xfrm>
                <a:off x="1883562" y="3029485"/>
                <a:ext cx="2189162" cy="2627313"/>
              </a:xfrm>
              <a:custGeom>
                <a:avLst/>
                <a:gdLst/>
                <a:ahLst/>
                <a:cxnLst>
                  <a:cxn ang="0">
                    <a:pos x="2147483646" y="1741429094"/>
                  </a:cxn>
                  <a:cxn ang="0">
                    <a:pos x="2147483646" y="2147483646"/>
                  </a:cxn>
                  <a:cxn ang="0">
                    <a:pos x="0" y="2147483646"/>
                  </a:cxn>
                  <a:cxn ang="0">
                    <a:pos x="685482343" y="0"/>
                  </a:cxn>
                  <a:cxn ang="0">
                    <a:pos x="2147483646" y="370463833"/>
                  </a:cxn>
                  <a:cxn ang="0">
                    <a:pos x="2147483646" y="1741429094"/>
                  </a:cxn>
                </a:cxnLst>
                <a:rect l="0" t="0" r="0" b="0"/>
                <a:pathLst>
                  <a:path w="1379" h="1655">
                    <a:moveTo>
                      <a:pt x="1379" y="691"/>
                    </a:moveTo>
                    <a:lnTo>
                      <a:pt x="1191" y="1655"/>
                    </a:lnTo>
                    <a:lnTo>
                      <a:pt x="0" y="1425"/>
                    </a:lnTo>
                    <a:lnTo>
                      <a:pt x="272" y="0"/>
                    </a:lnTo>
                    <a:lnTo>
                      <a:pt x="1024" y="147"/>
                    </a:lnTo>
                    <a:lnTo>
                      <a:pt x="1379" y="691"/>
                    </a:lnTo>
                    <a:close/>
                  </a:path>
                </a:pathLst>
              </a:custGeom>
              <a:solidFill>
                <a:srgbClr val="D4DED9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5" name="Freeform 44"/>
              <p:cNvSpPr/>
              <p:nvPr/>
            </p:nvSpPr>
            <p:spPr>
              <a:xfrm>
                <a:off x="2482049" y="3527960"/>
                <a:ext cx="1292225" cy="400050"/>
              </a:xfrm>
              <a:custGeom>
                <a:avLst/>
                <a:gdLst/>
                <a:ahLst/>
                <a:cxnLst>
                  <a:cxn ang="0">
                    <a:pos x="1998484700" y="635079375"/>
                  </a:cxn>
                  <a:cxn ang="0">
                    <a:pos x="0" y="264617200"/>
                  </a:cxn>
                  <a:cxn ang="0">
                    <a:pos x="50403125" y="0"/>
                  </a:cxn>
                  <a:cxn ang="0">
                    <a:pos x="2051407188" y="423386250"/>
                  </a:cxn>
                  <a:cxn ang="0">
                    <a:pos x="1998484700" y="635079375"/>
                  </a:cxn>
                </a:cxnLst>
                <a:rect l="0" t="0" r="0" b="0"/>
                <a:pathLst>
                  <a:path w="814" h="252">
                    <a:moveTo>
                      <a:pt x="793" y="252"/>
                    </a:moveTo>
                    <a:lnTo>
                      <a:pt x="0" y="105"/>
                    </a:lnTo>
                    <a:lnTo>
                      <a:pt x="20" y="0"/>
                    </a:lnTo>
                    <a:lnTo>
                      <a:pt x="814" y="168"/>
                    </a:lnTo>
                    <a:lnTo>
                      <a:pt x="793" y="252"/>
                    </a:lnTo>
                    <a:close/>
                  </a:path>
                </a:pathLst>
              </a:custGeom>
              <a:solidFill>
                <a:srgbClr val="00A99D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6" name="Freeform 45"/>
              <p:cNvSpPr/>
              <p:nvPr/>
            </p:nvSpPr>
            <p:spPr>
              <a:xfrm>
                <a:off x="2415374" y="3894672"/>
                <a:ext cx="1293812" cy="398463"/>
              </a:xfrm>
              <a:custGeom>
                <a:avLst/>
                <a:gdLst/>
                <a:ahLst/>
                <a:cxnLst>
                  <a:cxn ang="0">
                    <a:pos x="2001003289" y="632560806"/>
                  </a:cxn>
                  <a:cxn ang="0">
                    <a:pos x="0" y="262096579"/>
                  </a:cxn>
                  <a:cxn ang="0">
                    <a:pos x="52922467" y="0"/>
                  </a:cxn>
                  <a:cxn ang="0">
                    <a:pos x="2053925756" y="420867416"/>
                  </a:cxn>
                  <a:cxn ang="0">
                    <a:pos x="2001003289" y="632560806"/>
                  </a:cxn>
                </a:cxnLst>
                <a:rect l="0" t="0" r="0" b="0"/>
                <a:pathLst>
                  <a:path w="815" h="251">
                    <a:moveTo>
                      <a:pt x="794" y="251"/>
                    </a:moveTo>
                    <a:lnTo>
                      <a:pt x="0" y="104"/>
                    </a:lnTo>
                    <a:lnTo>
                      <a:pt x="21" y="0"/>
                    </a:lnTo>
                    <a:lnTo>
                      <a:pt x="815" y="167"/>
                    </a:lnTo>
                    <a:lnTo>
                      <a:pt x="794" y="251"/>
                    </a:lnTo>
                    <a:close/>
                  </a:path>
                </a:pathLst>
              </a:custGeom>
              <a:solidFill>
                <a:srgbClr val="00A99D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7" name="Freeform 46"/>
              <p:cNvSpPr/>
              <p:nvPr/>
            </p:nvSpPr>
            <p:spPr>
              <a:xfrm>
                <a:off x="2348699" y="4226460"/>
                <a:ext cx="1293812" cy="400050"/>
              </a:xfrm>
              <a:custGeom>
                <a:avLst/>
                <a:gdLst/>
                <a:ahLst/>
                <a:cxnLst>
                  <a:cxn ang="0">
                    <a:pos x="2053925756" y="635079375"/>
                  </a:cxn>
                  <a:cxn ang="0">
                    <a:pos x="0" y="264617200"/>
                  </a:cxn>
                  <a:cxn ang="0">
                    <a:pos x="52922467" y="0"/>
                  </a:cxn>
                  <a:cxn ang="0">
                    <a:pos x="2053925756" y="370463763"/>
                  </a:cxn>
                  <a:cxn ang="0">
                    <a:pos x="2053925756" y="635079375"/>
                  </a:cxn>
                </a:cxnLst>
                <a:rect l="0" t="0" r="0" b="0"/>
                <a:pathLst>
                  <a:path w="815" h="252">
                    <a:moveTo>
                      <a:pt x="815" y="252"/>
                    </a:moveTo>
                    <a:lnTo>
                      <a:pt x="0" y="105"/>
                    </a:lnTo>
                    <a:lnTo>
                      <a:pt x="21" y="0"/>
                    </a:lnTo>
                    <a:lnTo>
                      <a:pt x="815" y="147"/>
                    </a:lnTo>
                    <a:lnTo>
                      <a:pt x="815" y="252"/>
                    </a:lnTo>
                    <a:close/>
                  </a:path>
                </a:pathLst>
              </a:custGeom>
              <a:solidFill>
                <a:srgbClr val="00A99D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8" name="Freeform 47"/>
              <p:cNvSpPr/>
              <p:nvPr/>
            </p:nvSpPr>
            <p:spPr>
              <a:xfrm>
                <a:off x="2215349" y="4593172"/>
                <a:ext cx="1360487" cy="698500"/>
              </a:xfrm>
              <a:custGeom>
                <a:avLst/>
                <a:gdLst/>
                <a:ahLst/>
                <a:cxnLst>
                  <a:cxn ang="0">
                    <a:pos x="2053925795" y="1108868750"/>
                  </a:cxn>
                  <a:cxn ang="0">
                    <a:pos x="0" y="738406575"/>
                  </a:cxn>
                  <a:cxn ang="0">
                    <a:pos x="158768992" y="0"/>
                  </a:cxn>
                  <a:cxn ang="0">
                    <a:pos x="2147483646" y="367942813"/>
                  </a:cxn>
                  <a:cxn ang="0">
                    <a:pos x="2053925795" y="1108868750"/>
                  </a:cxn>
                </a:cxnLst>
                <a:rect l="0" t="0" r="0" b="0"/>
                <a:pathLst>
                  <a:path w="857" h="440">
                    <a:moveTo>
                      <a:pt x="815" y="440"/>
                    </a:moveTo>
                    <a:lnTo>
                      <a:pt x="0" y="293"/>
                    </a:lnTo>
                    <a:lnTo>
                      <a:pt x="63" y="0"/>
                    </a:lnTo>
                    <a:lnTo>
                      <a:pt x="857" y="146"/>
                    </a:lnTo>
                    <a:lnTo>
                      <a:pt x="815" y="440"/>
                    </a:lnTo>
                    <a:close/>
                  </a:path>
                </a:pathLst>
              </a:custGeom>
              <a:solidFill>
                <a:srgbClr val="00A99D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59" name="组合 10"/>
            <p:cNvGrpSpPr/>
            <p:nvPr/>
          </p:nvGrpSpPr>
          <p:grpSpPr>
            <a:xfrm>
              <a:off x="2984835" y="4136652"/>
              <a:ext cx="451298" cy="1655718"/>
              <a:chOff x="4404511" y="3727985"/>
              <a:chExt cx="498475" cy="1828800"/>
            </a:xfrm>
          </p:grpSpPr>
          <p:sp>
            <p:nvSpPr>
              <p:cNvPr id="60" name="Rectangle 48"/>
              <p:cNvSpPr/>
              <p:nvPr/>
            </p:nvSpPr>
            <p:spPr>
              <a:xfrm>
                <a:off x="4404511" y="4259797"/>
                <a:ext cx="166687" cy="1230313"/>
              </a:xfrm>
              <a:prstGeom prst="rect">
                <a:avLst/>
              </a:prstGeom>
              <a:solidFill>
                <a:srgbClr val="00A99D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61" name="Rectangle 49"/>
              <p:cNvSpPr/>
              <p:nvPr/>
            </p:nvSpPr>
            <p:spPr>
              <a:xfrm>
                <a:off x="4736299" y="4259797"/>
                <a:ext cx="166687" cy="1230313"/>
              </a:xfrm>
              <a:prstGeom prst="rect">
                <a:avLst/>
              </a:prstGeom>
              <a:solidFill>
                <a:srgbClr val="00A99D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62" name="Rectangle 50"/>
              <p:cNvSpPr/>
              <p:nvPr/>
            </p:nvSpPr>
            <p:spPr>
              <a:xfrm>
                <a:off x="4571199" y="4259797"/>
                <a:ext cx="165100" cy="1230313"/>
              </a:xfrm>
              <a:prstGeom prst="rect">
                <a:avLst/>
              </a:prstGeom>
              <a:solidFill>
                <a:srgbClr val="00866F"/>
              </a:solidFill>
              <a:ln w="9525">
                <a:noFill/>
              </a:ln>
            </p:spPr>
            <p:txBody>
              <a:bodyPr anchor="t"/>
              <a:lstStyle/>
              <a:p>
                <a:pPr>
                  <a:buFont typeface="Arial" panose="020B0604020202020204" pitchFamily="34" charset="0"/>
                </a:pPr>
                <a:endParaRPr lang="zh-CN" altLang="en-US" dirty="0">
                  <a:solidFill>
                    <a:srgbClr val="000000"/>
                  </a:solidFill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63" name="Freeform 51"/>
              <p:cNvSpPr/>
              <p:nvPr/>
            </p:nvSpPr>
            <p:spPr>
              <a:xfrm>
                <a:off x="4404511" y="3727985"/>
                <a:ext cx="498475" cy="531813"/>
              </a:xfrm>
              <a:custGeom>
                <a:avLst/>
                <a:gdLst/>
                <a:ahLst/>
                <a:cxnLst>
                  <a:cxn ang="0">
                    <a:pos x="0" y="844253931"/>
                  </a:cxn>
                  <a:cxn ang="0">
                    <a:pos x="420866888" y="0"/>
                  </a:cxn>
                  <a:cxn ang="0">
                    <a:pos x="791329063" y="844253931"/>
                  </a:cxn>
                  <a:cxn ang="0">
                    <a:pos x="0" y="844253931"/>
                  </a:cxn>
                </a:cxnLst>
                <a:rect l="0" t="0" r="0" b="0"/>
                <a:pathLst>
                  <a:path w="314" h="335">
                    <a:moveTo>
                      <a:pt x="0" y="335"/>
                    </a:moveTo>
                    <a:lnTo>
                      <a:pt x="167" y="0"/>
                    </a:lnTo>
                    <a:lnTo>
                      <a:pt x="314" y="335"/>
                    </a:lnTo>
                    <a:lnTo>
                      <a:pt x="0" y="335"/>
                    </a:lnTo>
                    <a:close/>
                  </a:path>
                </a:pathLst>
              </a:custGeom>
              <a:solidFill>
                <a:srgbClr val="F7B679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4" name="Freeform 52"/>
              <p:cNvSpPr/>
              <p:nvPr/>
            </p:nvSpPr>
            <p:spPr>
              <a:xfrm>
                <a:off x="4571199" y="3727985"/>
                <a:ext cx="165100" cy="166688"/>
              </a:xfrm>
              <a:custGeom>
                <a:avLst/>
                <a:gdLst/>
                <a:ahLst/>
                <a:cxnLst>
                  <a:cxn ang="0">
                    <a:pos x="156249688" y="0"/>
                  </a:cxn>
                  <a:cxn ang="0">
                    <a:pos x="0" y="264617994"/>
                  </a:cxn>
                  <a:cxn ang="0">
                    <a:pos x="262096250" y="264617994"/>
                  </a:cxn>
                  <a:cxn ang="0">
                    <a:pos x="156249688" y="0"/>
                  </a:cxn>
                </a:cxnLst>
                <a:rect l="0" t="0" r="0" b="0"/>
                <a:pathLst>
                  <a:path w="104" h="105">
                    <a:moveTo>
                      <a:pt x="62" y="0"/>
                    </a:moveTo>
                    <a:lnTo>
                      <a:pt x="0" y="105"/>
                    </a:lnTo>
                    <a:lnTo>
                      <a:pt x="104" y="105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rgbClr val="534741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5" name="Freeform 53"/>
              <p:cNvSpPr/>
              <p:nvPr/>
            </p:nvSpPr>
            <p:spPr>
              <a:xfrm>
                <a:off x="4404511" y="5490110"/>
                <a:ext cx="498475" cy="6667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58770638" y="105846563"/>
                  </a:cxn>
                  <a:cxn ang="0">
                    <a:pos x="685482500" y="105846563"/>
                  </a:cxn>
                  <a:cxn ang="0">
                    <a:pos x="791329063" y="0"/>
                  </a:cxn>
                  <a:cxn ang="0">
                    <a:pos x="0" y="0"/>
                  </a:cxn>
                </a:cxnLst>
                <a:rect l="0" t="0" r="0" b="0"/>
                <a:pathLst>
                  <a:path w="314" h="42">
                    <a:moveTo>
                      <a:pt x="0" y="0"/>
                    </a:moveTo>
                    <a:lnTo>
                      <a:pt x="63" y="42"/>
                    </a:lnTo>
                    <a:lnTo>
                      <a:pt x="272" y="42"/>
                    </a:lnTo>
                    <a:lnTo>
                      <a:pt x="31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34741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66" name="组合 12"/>
            <p:cNvGrpSpPr/>
            <p:nvPr/>
          </p:nvGrpSpPr>
          <p:grpSpPr>
            <a:xfrm>
              <a:off x="3708370" y="3855887"/>
              <a:ext cx="1205966" cy="1611697"/>
              <a:chOff x="5101424" y="3961347"/>
              <a:chExt cx="1193800" cy="1595438"/>
            </a:xfrm>
          </p:grpSpPr>
          <p:sp>
            <p:nvSpPr>
              <p:cNvPr id="67" name="Freeform 54"/>
              <p:cNvSpPr/>
              <p:nvPr/>
            </p:nvSpPr>
            <p:spPr>
              <a:xfrm>
                <a:off x="5201436" y="4426485"/>
                <a:ext cx="828675" cy="1130300"/>
              </a:xfrm>
              <a:custGeom>
                <a:avLst/>
                <a:gdLst/>
                <a:ahLst/>
                <a:cxnLst>
                  <a:cxn ang="0">
                    <a:pos x="1315521563" y="1635582200"/>
                  </a:cxn>
                  <a:cxn ang="0">
                    <a:pos x="1103828438" y="1794351250"/>
                  </a:cxn>
                  <a:cxn ang="0">
                    <a:pos x="0" y="158770638"/>
                  </a:cxn>
                  <a:cxn ang="0">
                    <a:pos x="209173763" y="0"/>
                  </a:cxn>
                  <a:cxn ang="0">
                    <a:pos x="1315521563" y="1635582200"/>
                  </a:cxn>
                </a:cxnLst>
                <a:rect l="0" t="0" r="0" b="0"/>
                <a:pathLst>
                  <a:path w="522" h="712">
                    <a:moveTo>
                      <a:pt x="522" y="649"/>
                    </a:moveTo>
                    <a:lnTo>
                      <a:pt x="438" y="712"/>
                    </a:lnTo>
                    <a:lnTo>
                      <a:pt x="0" y="63"/>
                    </a:lnTo>
                    <a:lnTo>
                      <a:pt x="83" y="0"/>
                    </a:lnTo>
                    <a:lnTo>
                      <a:pt x="522" y="649"/>
                    </a:lnTo>
                    <a:close/>
                  </a:path>
                </a:pathLst>
              </a:custGeom>
              <a:solidFill>
                <a:srgbClr val="F15A24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8" name="Freeform 55"/>
              <p:cNvSpPr/>
              <p:nvPr/>
            </p:nvSpPr>
            <p:spPr>
              <a:xfrm>
                <a:off x="5466549" y="4259797"/>
                <a:ext cx="828675" cy="1096963"/>
              </a:xfrm>
              <a:custGeom>
                <a:avLst/>
                <a:gdLst/>
                <a:ahLst/>
                <a:cxnLst>
                  <a:cxn ang="0">
                    <a:pos x="1315521563" y="1585179798"/>
                  </a:cxn>
                  <a:cxn ang="0">
                    <a:pos x="1106349388" y="1741429556"/>
                  </a:cxn>
                  <a:cxn ang="0">
                    <a:pos x="0" y="105846611"/>
                  </a:cxn>
                  <a:cxn ang="0">
                    <a:pos x="209173763" y="0"/>
                  </a:cxn>
                  <a:cxn ang="0">
                    <a:pos x="1315521563" y="1585179798"/>
                  </a:cxn>
                </a:cxnLst>
                <a:rect l="0" t="0" r="0" b="0"/>
                <a:pathLst>
                  <a:path w="522" h="691">
                    <a:moveTo>
                      <a:pt x="522" y="629"/>
                    </a:moveTo>
                    <a:lnTo>
                      <a:pt x="439" y="691"/>
                    </a:lnTo>
                    <a:lnTo>
                      <a:pt x="0" y="42"/>
                    </a:lnTo>
                    <a:lnTo>
                      <a:pt x="83" y="0"/>
                    </a:lnTo>
                    <a:lnTo>
                      <a:pt x="522" y="629"/>
                    </a:lnTo>
                    <a:close/>
                  </a:path>
                </a:pathLst>
              </a:custGeom>
              <a:solidFill>
                <a:srgbClr val="F15A24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9" name="Freeform 56"/>
              <p:cNvSpPr/>
              <p:nvPr/>
            </p:nvSpPr>
            <p:spPr>
              <a:xfrm>
                <a:off x="5333199" y="4326472"/>
                <a:ext cx="830262" cy="1130300"/>
              </a:xfrm>
              <a:custGeom>
                <a:avLst/>
                <a:gdLst/>
                <a:ahLst/>
                <a:cxnLst>
                  <a:cxn ang="0">
                    <a:pos x="1318040131" y="1635582200"/>
                  </a:cxn>
                  <a:cxn ang="0">
                    <a:pos x="1106347134" y="1794351250"/>
                  </a:cxn>
                  <a:cxn ang="0">
                    <a:pos x="0" y="158770638"/>
                  </a:cxn>
                  <a:cxn ang="0">
                    <a:pos x="211692998" y="0"/>
                  </a:cxn>
                  <a:cxn ang="0">
                    <a:pos x="1318040131" y="1635582200"/>
                  </a:cxn>
                </a:cxnLst>
                <a:rect l="0" t="0" r="0" b="0"/>
                <a:pathLst>
                  <a:path w="523" h="712">
                    <a:moveTo>
                      <a:pt x="523" y="649"/>
                    </a:moveTo>
                    <a:lnTo>
                      <a:pt x="439" y="712"/>
                    </a:lnTo>
                    <a:lnTo>
                      <a:pt x="0" y="63"/>
                    </a:lnTo>
                    <a:lnTo>
                      <a:pt x="84" y="0"/>
                    </a:lnTo>
                    <a:lnTo>
                      <a:pt x="523" y="649"/>
                    </a:lnTo>
                    <a:close/>
                  </a:path>
                </a:pathLst>
              </a:custGeom>
              <a:solidFill>
                <a:srgbClr val="C1272D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0" name="Freeform 57"/>
              <p:cNvSpPr/>
              <p:nvPr/>
            </p:nvSpPr>
            <p:spPr>
              <a:xfrm>
                <a:off x="5101424" y="3961347"/>
                <a:ext cx="496887" cy="565150"/>
              </a:xfrm>
              <a:custGeom>
                <a:avLst/>
                <a:gdLst/>
                <a:ahLst/>
                <a:cxnLst>
                  <a:cxn ang="0">
                    <a:pos x="158768890" y="897175625"/>
                  </a:cxn>
                  <a:cxn ang="0">
                    <a:pos x="0" y="0"/>
                  </a:cxn>
                  <a:cxn ang="0">
                    <a:pos x="788807319" y="473789375"/>
                  </a:cxn>
                  <a:cxn ang="0">
                    <a:pos x="158768890" y="897175625"/>
                  </a:cxn>
                </a:cxnLst>
                <a:rect l="0" t="0" r="0" b="0"/>
                <a:pathLst>
                  <a:path w="313" h="356">
                    <a:moveTo>
                      <a:pt x="63" y="356"/>
                    </a:moveTo>
                    <a:lnTo>
                      <a:pt x="0" y="0"/>
                    </a:lnTo>
                    <a:lnTo>
                      <a:pt x="313" y="188"/>
                    </a:lnTo>
                    <a:lnTo>
                      <a:pt x="63" y="356"/>
                    </a:lnTo>
                    <a:close/>
                  </a:path>
                </a:pathLst>
              </a:custGeom>
              <a:solidFill>
                <a:srgbClr val="F7B679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" name="Freeform 58"/>
              <p:cNvSpPr/>
              <p:nvPr/>
            </p:nvSpPr>
            <p:spPr>
              <a:xfrm>
                <a:off x="5101424" y="3961347"/>
                <a:ext cx="165100" cy="19843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52924075" y="315021119"/>
                  </a:cxn>
                  <a:cxn ang="0">
                    <a:pos x="262096250" y="156250081"/>
                  </a:cxn>
                  <a:cxn ang="0">
                    <a:pos x="0" y="0"/>
                  </a:cxn>
                </a:cxnLst>
                <a:rect l="0" t="0" r="0" b="0"/>
                <a:pathLst>
                  <a:path w="104" h="125">
                    <a:moveTo>
                      <a:pt x="0" y="0"/>
                    </a:moveTo>
                    <a:lnTo>
                      <a:pt x="21" y="125"/>
                    </a:lnTo>
                    <a:lnTo>
                      <a:pt x="104" y="6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34741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2" name="Freeform 59"/>
              <p:cNvSpPr/>
              <p:nvPr/>
            </p:nvSpPr>
            <p:spPr>
              <a:xfrm>
                <a:off x="5896761" y="5258335"/>
                <a:ext cx="398462" cy="298450"/>
              </a:xfrm>
              <a:custGeom>
                <a:avLst/>
                <a:gdLst/>
                <a:ahLst/>
                <a:cxnLst>
                  <a:cxn ang="0">
                    <a:pos x="0" y="473789375"/>
                  </a:cxn>
                  <a:cxn ang="0">
                    <a:pos x="158768851" y="473789375"/>
                  </a:cxn>
                  <a:cxn ang="0">
                    <a:pos x="579635210" y="156249688"/>
                  </a:cxn>
                  <a:cxn ang="0">
                    <a:pos x="632557631" y="0"/>
                  </a:cxn>
                  <a:cxn ang="0">
                    <a:pos x="0" y="473789375"/>
                  </a:cxn>
                </a:cxnLst>
                <a:rect l="0" t="0" r="0" b="0"/>
                <a:pathLst>
                  <a:path w="251" h="188">
                    <a:moveTo>
                      <a:pt x="0" y="188"/>
                    </a:moveTo>
                    <a:lnTo>
                      <a:pt x="63" y="188"/>
                    </a:lnTo>
                    <a:lnTo>
                      <a:pt x="230" y="62"/>
                    </a:lnTo>
                    <a:lnTo>
                      <a:pt x="251" y="0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rgbClr val="534741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73" name="组合 13"/>
            <p:cNvGrpSpPr/>
            <p:nvPr/>
          </p:nvGrpSpPr>
          <p:grpSpPr>
            <a:xfrm>
              <a:off x="1649266" y="1849479"/>
              <a:ext cx="1648107" cy="1723008"/>
              <a:chOff x="6045250" y="1053818"/>
              <a:chExt cx="2970948" cy="3105967"/>
            </a:xfrm>
          </p:grpSpPr>
          <p:grpSp>
            <p:nvGrpSpPr>
              <p:cNvPr id="74" name="组合 17"/>
              <p:cNvGrpSpPr/>
              <p:nvPr/>
            </p:nvGrpSpPr>
            <p:grpSpPr>
              <a:xfrm>
                <a:off x="6045250" y="1053818"/>
                <a:ext cx="2970948" cy="3105967"/>
                <a:chOff x="4021188" y="1520543"/>
                <a:chExt cx="2970948" cy="3105967"/>
              </a:xfrm>
            </p:grpSpPr>
            <p:sp>
              <p:nvSpPr>
                <p:cNvPr id="75" name="Freeform 34"/>
                <p:cNvSpPr/>
                <p:nvPr/>
              </p:nvSpPr>
              <p:spPr bwMode="auto">
                <a:xfrm>
                  <a:off x="5700450" y="3194141"/>
                  <a:ext cx="596990" cy="631965"/>
                </a:xfrm>
                <a:custGeom>
                  <a:avLst/>
                  <a:gdLst>
                    <a:gd name="T0" fmla="*/ 125 w 376"/>
                    <a:gd name="T1" fmla="*/ 0 h 398"/>
                    <a:gd name="T2" fmla="*/ 376 w 376"/>
                    <a:gd name="T3" fmla="*/ 293 h 398"/>
                    <a:gd name="T4" fmla="*/ 251 w 376"/>
                    <a:gd name="T5" fmla="*/ 398 h 398"/>
                    <a:gd name="T6" fmla="*/ 0 w 376"/>
                    <a:gd name="T7" fmla="*/ 125 h 398"/>
                    <a:gd name="T8" fmla="*/ 125 w 376"/>
                    <a:gd name="T9" fmla="*/ 0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76" h="398">
                      <a:moveTo>
                        <a:pt x="125" y="0"/>
                      </a:moveTo>
                      <a:lnTo>
                        <a:pt x="376" y="293"/>
                      </a:lnTo>
                      <a:lnTo>
                        <a:pt x="251" y="398"/>
                      </a:lnTo>
                      <a:lnTo>
                        <a:pt x="0" y="125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6" name="Freeform 35"/>
                <p:cNvSpPr>
                  <a:spLocks noEditPoints="1"/>
                </p:cNvSpPr>
                <p:nvPr/>
              </p:nvSpPr>
              <p:spPr>
                <a:xfrm>
                  <a:off x="4021188" y="1520543"/>
                  <a:ext cx="2244582" cy="2205882"/>
                </a:xfrm>
                <a:custGeom>
                  <a:avLst/>
                  <a:gdLst/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0" t="0" r="0" b="0"/>
                  <a:pathLst>
                    <a:path w="50" h="49">
                      <a:moveTo>
                        <a:pt x="42" y="10"/>
                      </a:moveTo>
                      <a:cubicBezTo>
                        <a:pt x="34" y="1"/>
                        <a:pt x="20" y="0"/>
                        <a:pt x="10" y="8"/>
                      </a:cubicBezTo>
                      <a:cubicBezTo>
                        <a:pt x="1" y="16"/>
                        <a:pt x="0" y="30"/>
                        <a:pt x="8" y="39"/>
                      </a:cubicBezTo>
                      <a:cubicBezTo>
                        <a:pt x="16" y="48"/>
                        <a:pt x="30" y="49"/>
                        <a:pt x="40" y="41"/>
                      </a:cubicBezTo>
                      <a:cubicBezTo>
                        <a:pt x="49" y="33"/>
                        <a:pt x="50" y="19"/>
                        <a:pt x="42" y="10"/>
                      </a:cubicBezTo>
                      <a:close/>
                      <a:moveTo>
                        <a:pt x="12" y="35"/>
                      </a:moveTo>
                      <a:cubicBezTo>
                        <a:pt x="6" y="28"/>
                        <a:pt x="7" y="18"/>
                        <a:pt x="14" y="11"/>
                      </a:cubicBezTo>
                      <a:cubicBezTo>
                        <a:pt x="21" y="5"/>
                        <a:pt x="32" y="6"/>
                        <a:pt x="38" y="13"/>
                      </a:cubicBezTo>
                      <a:cubicBezTo>
                        <a:pt x="44" y="20"/>
                        <a:pt x="43" y="31"/>
                        <a:pt x="36" y="37"/>
                      </a:cubicBezTo>
                      <a:cubicBezTo>
                        <a:pt x="29" y="43"/>
                        <a:pt x="18" y="42"/>
                        <a:pt x="12" y="35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77" name="Freeform 36"/>
                <p:cNvSpPr/>
                <p:nvPr/>
              </p:nvSpPr>
              <p:spPr>
                <a:xfrm>
                  <a:off x="5996774" y="3527960"/>
                  <a:ext cx="995362" cy="1098550"/>
                </a:xfrm>
                <a:custGeom>
                  <a:avLst/>
                  <a:gdLst/>
                  <a:ahLst/>
                  <a:cxnLst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1100837193" y="2147483646"/>
                    </a:cxn>
                    <a:cxn ang="0">
                      <a:pos x="1100837193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  <a:cxn ang="0">
                      <a:pos x="2147483646" y="2147483646"/>
                    </a:cxn>
                  </a:cxnLst>
                  <a:rect l="0" t="0" r="0" b="0"/>
                  <a:pathLst>
                    <a:path w="30" h="33">
                      <a:moveTo>
                        <a:pt x="25" y="32"/>
                      </a:moveTo>
                      <a:cubicBezTo>
                        <a:pt x="24" y="33"/>
                        <a:pt x="22" y="33"/>
                        <a:pt x="21" y="32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0" y="8"/>
                        <a:pt x="0" y="5"/>
                        <a:pt x="1" y="4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6" y="0"/>
                        <a:pt x="8" y="0"/>
                        <a:pt x="9" y="2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30" y="26"/>
                        <a:pt x="30" y="28"/>
                        <a:pt x="28" y="29"/>
                      </a:cubicBezTo>
                      <a:lnTo>
                        <a:pt x="25" y="32"/>
                      </a:lnTo>
                      <a:close/>
                    </a:path>
                  </a:pathLst>
                </a:custGeom>
                <a:solidFill>
                  <a:srgbClr val="535D62"/>
                </a:solidFill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78" name="Freeform 38"/>
                <p:cNvSpPr/>
                <p:nvPr/>
              </p:nvSpPr>
              <p:spPr>
                <a:xfrm>
                  <a:off x="6195211" y="3761322"/>
                  <a:ext cx="233362" cy="233363"/>
                </a:xfrm>
                <a:custGeom>
                  <a:avLst/>
                  <a:gdLst/>
                  <a:ahLst/>
                  <a:cxnLst>
                    <a:cxn ang="0">
                      <a:pos x="105846336" y="370464556"/>
                    </a:cxn>
                    <a:cxn ang="0">
                      <a:pos x="0" y="264617767"/>
                    </a:cxn>
                    <a:cxn ang="0">
                      <a:pos x="264615046" y="0"/>
                    </a:cxn>
                    <a:cxn ang="0">
                      <a:pos x="370461381" y="105846789"/>
                    </a:cxn>
                    <a:cxn ang="0">
                      <a:pos x="105846336" y="370464556"/>
                    </a:cxn>
                  </a:cxnLst>
                  <a:rect l="0" t="0" r="0" b="0"/>
                  <a:pathLst>
                    <a:path w="147" h="147">
                      <a:moveTo>
                        <a:pt x="42" y="147"/>
                      </a:moveTo>
                      <a:lnTo>
                        <a:pt x="0" y="105"/>
                      </a:lnTo>
                      <a:lnTo>
                        <a:pt x="105" y="0"/>
                      </a:lnTo>
                      <a:lnTo>
                        <a:pt x="147" y="42"/>
                      </a:lnTo>
                      <a:lnTo>
                        <a:pt x="42" y="147"/>
                      </a:lnTo>
                      <a:close/>
                    </a:path>
                  </a:pathLst>
                </a:custGeom>
                <a:solidFill>
                  <a:srgbClr val="3D4444"/>
                </a:solidFill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79" name="Freeform 39"/>
                <p:cNvSpPr/>
                <p:nvPr/>
              </p:nvSpPr>
              <p:spPr>
                <a:xfrm>
                  <a:off x="6328561" y="3894672"/>
                  <a:ext cx="231775" cy="231775"/>
                </a:xfrm>
                <a:custGeom>
                  <a:avLst/>
                  <a:gdLst/>
                  <a:ahLst/>
                  <a:cxnLst>
                    <a:cxn ang="0">
                      <a:pos x="52924075" y="367942813"/>
                    </a:cxn>
                    <a:cxn ang="0">
                      <a:pos x="0" y="262096250"/>
                    </a:cxn>
                    <a:cxn ang="0">
                      <a:pos x="262096250" y="0"/>
                    </a:cxn>
                    <a:cxn ang="0">
                      <a:pos x="367942813" y="105846563"/>
                    </a:cxn>
                    <a:cxn ang="0">
                      <a:pos x="52924075" y="367942813"/>
                    </a:cxn>
                  </a:cxnLst>
                  <a:rect l="0" t="0" r="0" b="0"/>
                  <a:pathLst>
                    <a:path w="146" h="146">
                      <a:moveTo>
                        <a:pt x="21" y="146"/>
                      </a:moveTo>
                      <a:lnTo>
                        <a:pt x="0" y="104"/>
                      </a:lnTo>
                      <a:lnTo>
                        <a:pt x="104" y="0"/>
                      </a:lnTo>
                      <a:lnTo>
                        <a:pt x="146" y="42"/>
                      </a:lnTo>
                      <a:lnTo>
                        <a:pt x="21" y="146"/>
                      </a:lnTo>
                      <a:close/>
                    </a:path>
                  </a:pathLst>
                </a:custGeom>
                <a:solidFill>
                  <a:srgbClr val="3D4444"/>
                </a:solidFill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80" name="Freeform 40"/>
                <p:cNvSpPr/>
                <p:nvPr/>
              </p:nvSpPr>
              <p:spPr>
                <a:xfrm>
                  <a:off x="6428574" y="4059772"/>
                  <a:ext cx="231775" cy="200025"/>
                </a:xfrm>
                <a:custGeom>
                  <a:avLst/>
                  <a:gdLst/>
                  <a:ahLst/>
                  <a:cxnLst>
                    <a:cxn ang="0">
                      <a:pos x="103327200" y="317539688"/>
                    </a:cxn>
                    <a:cxn ang="0">
                      <a:pos x="0" y="211693125"/>
                    </a:cxn>
                    <a:cxn ang="0">
                      <a:pos x="315020325" y="0"/>
                    </a:cxn>
                    <a:cxn ang="0">
                      <a:pos x="367942813" y="105846563"/>
                    </a:cxn>
                    <a:cxn ang="0">
                      <a:pos x="103327200" y="317539688"/>
                    </a:cxn>
                  </a:cxnLst>
                  <a:rect l="0" t="0" r="0" b="0"/>
                  <a:pathLst>
                    <a:path w="146" h="126">
                      <a:moveTo>
                        <a:pt x="41" y="126"/>
                      </a:moveTo>
                      <a:lnTo>
                        <a:pt x="0" y="84"/>
                      </a:lnTo>
                      <a:lnTo>
                        <a:pt x="125" y="0"/>
                      </a:lnTo>
                      <a:lnTo>
                        <a:pt x="146" y="42"/>
                      </a:lnTo>
                      <a:lnTo>
                        <a:pt x="41" y="126"/>
                      </a:lnTo>
                      <a:close/>
                    </a:path>
                  </a:pathLst>
                </a:custGeom>
                <a:solidFill>
                  <a:srgbClr val="3D4444"/>
                </a:solidFill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81" name="Freeform 41"/>
                <p:cNvSpPr/>
                <p:nvPr/>
              </p:nvSpPr>
              <p:spPr>
                <a:xfrm>
                  <a:off x="6560336" y="4193122"/>
                  <a:ext cx="233362" cy="200025"/>
                </a:xfrm>
                <a:custGeom>
                  <a:avLst/>
                  <a:gdLst/>
                  <a:ahLst/>
                  <a:cxnLst>
                    <a:cxn ang="0">
                      <a:pos x="105846336" y="317539688"/>
                    </a:cxn>
                    <a:cxn ang="0">
                      <a:pos x="0" y="211693125"/>
                    </a:cxn>
                    <a:cxn ang="0">
                      <a:pos x="264615046" y="0"/>
                    </a:cxn>
                    <a:cxn ang="0">
                      <a:pos x="370461381" y="105846563"/>
                    </a:cxn>
                    <a:cxn ang="0">
                      <a:pos x="105846336" y="317539688"/>
                    </a:cxn>
                  </a:cxnLst>
                  <a:rect l="0" t="0" r="0" b="0"/>
                  <a:pathLst>
                    <a:path w="147" h="126">
                      <a:moveTo>
                        <a:pt x="42" y="126"/>
                      </a:moveTo>
                      <a:lnTo>
                        <a:pt x="0" y="84"/>
                      </a:lnTo>
                      <a:lnTo>
                        <a:pt x="105" y="0"/>
                      </a:lnTo>
                      <a:lnTo>
                        <a:pt x="147" y="42"/>
                      </a:lnTo>
                      <a:lnTo>
                        <a:pt x="42" y="126"/>
                      </a:lnTo>
                      <a:close/>
                    </a:path>
                  </a:pathLst>
                </a:custGeom>
                <a:solidFill>
                  <a:srgbClr val="3D4444"/>
                </a:solidFill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82" name="Freeform 42"/>
                <p:cNvSpPr/>
                <p:nvPr/>
              </p:nvSpPr>
              <p:spPr>
                <a:xfrm>
                  <a:off x="6693686" y="4326472"/>
                  <a:ext cx="231775" cy="200025"/>
                </a:xfrm>
                <a:custGeom>
                  <a:avLst/>
                  <a:gdLst/>
                  <a:ahLst/>
                  <a:cxnLst>
                    <a:cxn ang="0">
                      <a:pos x="52924075" y="317539688"/>
                    </a:cxn>
                    <a:cxn ang="0">
                      <a:pos x="0" y="264617200"/>
                    </a:cxn>
                    <a:cxn ang="0">
                      <a:pos x="262096250" y="0"/>
                    </a:cxn>
                    <a:cxn ang="0">
                      <a:pos x="367942813" y="105846563"/>
                    </a:cxn>
                    <a:cxn ang="0">
                      <a:pos x="52924075" y="317539688"/>
                    </a:cxn>
                  </a:cxnLst>
                  <a:rect l="0" t="0" r="0" b="0"/>
                  <a:pathLst>
                    <a:path w="146" h="126">
                      <a:moveTo>
                        <a:pt x="21" y="126"/>
                      </a:moveTo>
                      <a:lnTo>
                        <a:pt x="0" y="105"/>
                      </a:lnTo>
                      <a:lnTo>
                        <a:pt x="104" y="0"/>
                      </a:lnTo>
                      <a:lnTo>
                        <a:pt x="146" y="42"/>
                      </a:lnTo>
                      <a:lnTo>
                        <a:pt x="21" y="126"/>
                      </a:lnTo>
                      <a:close/>
                    </a:path>
                  </a:pathLst>
                </a:custGeom>
                <a:solidFill>
                  <a:srgbClr val="3D4444"/>
                </a:solidFill>
                <a:ln w="9525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83" name="Freeform 37"/>
              <p:cNvSpPr/>
              <p:nvPr/>
            </p:nvSpPr>
            <p:spPr>
              <a:xfrm>
                <a:off x="8103385" y="3177915"/>
                <a:ext cx="231775" cy="233363"/>
              </a:xfrm>
              <a:custGeom>
                <a:avLst/>
                <a:gdLst/>
                <a:ahLst/>
                <a:cxnLst>
                  <a:cxn ang="0">
                    <a:pos x="105846563" y="370464556"/>
                  </a:cxn>
                  <a:cxn ang="0">
                    <a:pos x="0" y="264617767"/>
                  </a:cxn>
                  <a:cxn ang="0">
                    <a:pos x="315020325" y="0"/>
                  </a:cxn>
                  <a:cxn ang="0">
                    <a:pos x="367942813" y="105846789"/>
                  </a:cxn>
                  <a:cxn ang="0">
                    <a:pos x="105846563" y="370464556"/>
                  </a:cxn>
                </a:cxnLst>
                <a:rect l="0" t="0" r="0" b="0"/>
                <a:pathLst>
                  <a:path w="146" h="147">
                    <a:moveTo>
                      <a:pt x="42" y="147"/>
                    </a:moveTo>
                    <a:lnTo>
                      <a:pt x="0" y="105"/>
                    </a:lnTo>
                    <a:lnTo>
                      <a:pt x="125" y="0"/>
                    </a:lnTo>
                    <a:lnTo>
                      <a:pt x="146" y="42"/>
                    </a:lnTo>
                    <a:lnTo>
                      <a:pt x="42" y="147"/>
                    </a:lnTo>
                    <a:close/>
                  </a:path>
                </a:pathLst>
              </a:custGeom>
              <a:solidFill>
                <a:srgbClr val="3D4444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84" name="Kotak Teks 83"/>
          <p:cNvSpPr txBox="1"/>
          <p:nvPr/>
        </p:nvSpPr>
        <p:spPr>
          <a:xfrm>
            <a:off x="2201546" y="481965"/>
            <a:ext cx="256794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id-ID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Kesimpulan</a:t>
            </a:r>
          </a:p>
        </p:txBody>
      </p:sp>
      <p:sp>
        <p:nvSpPr>
          <p:cNvPr id="85" name="Kotak Teks 84"/>
          <p:cNvSpPr txBox="1"/>
          <p:nvPr/>
        </p:nvSpPr>
        <p:spPr>
          <a:xfrm>
            <a:off x="541655" y="1823720"/>
            <a:ext cx="6595745" cy="31692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/>
            <a:r>
              <a:rPr lang="id-ID" altLang="en-US" sz="2000">
                <a:solidFill>
                  <a:schemeClr val="bg1">
                    <a:lumMod val="95000"/>
                  </a:schemeClr>
                </a:solidFill>
              </a:rPr>
              <a:t>Adapun beberapa kesimpulan yang dapat ditarik dari hasil penelitian ini adalah sebagai berikut:</a:t>
            </a:r>
          </a:p>
          <a:p>
            <a:pPr marL="457200" indent="-457200" algn="just">
              <a:buAutoNum type="arabicPeriod"/>
            </a:pPr>
            <a:r>
              <a:rPr lang="id-ID" altLang="en-US" sz="2000">
                <a:solidFill>
                  <a:schemeClr val="bg1">
                    <a:lumMod val="95000"/>
                  </a:schemeClr>
                </a:solidFill>
              </a:rPr>
              <a:t>Pengembangan aplikasi sistem pakar ini ditujukan untuk mensubstitusikan pengetahuan dari seorang pakar ke dalam bentuk suatu sistem, sehingga dapat digunakan oleh masyarakat secara bebas.</a:t>
            </a:r>
          </a:p>
          <a:p>
            <a:pPr marL="457200" indent="-457200" algn="just">
              <a:buAutoNum type="arabicPeriod"/>
            </a:pPr>
            <a:r>
              <a:rPr lang="id-ID" altLang="en-US" sz="2000">
                <a:solidFill>
                  <a:schemeClr val="bg1">
                    <a:lumMod val="95000"/>
                  </a:schemeClr>
                </a:solidFill>
              </a:rPr>
              <a:t>Sistem pakar berbasis web ini dapat digunakan untuk memberikan keterangan dan solusi tentang penyakit kulit.</a:t>
            </a:r>
          </a:p>
          <a:p>
            <a:pPr marL="457200" indent="-457200" algn="just">
              <a:buAutoNum type="arabicPeriod"/>
            </a:pPr>
            <a:r>
              <a:rPr lang="id-ID" altLang="en-US" sz="2000">
                <a:solidFill>
                  <a:schemeClr val="bg1">
                    <a:lumMod val="95000"/>
                  </a:schemeClr>
                </a:solidFill>
              </a:rPr>
              <a:t>Dengan adanya sistem pakar ini, diagnosa penyakit kulit dapat dilakukan dengan cepat dan mudah.</a:t>
            </a:r>
          </a:p>
        </p:txBody>
      </p:sp>
    </p:spTree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7" name="图片 3"/>
          <p:cNvPicPr>
            <a:picLocks noChangeAspect="1"/>
          </p:cNvPicPr>
          <p:nvPr/>
        </p:nvPicPr>
        <p:blipFill>
          <a:blip r:embed="rId2"/>
          <a:srcRect t="7831" b="2434"/>
          <a:stretch>
            <a:fillRect/>
          </a:stretch>
        </p:blipFill>
        <p:spPr>
          <a:xfrm>
            <a:off x="0" y="-85090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9698" name="组合 13"/>
          <p:cNvGrpSpPr/>
          <p:nvPr/>
        </p:nvGrpSpPr>
        <p:grpSpPr>
          <a:xfrm>
            <a:off x="7724775" y="134938"/>
            <a:ext cx="4467225" cy="2835275"/>
            <a:chOff x="7734796" y="351678"/>
            <a:chExt cx="4071397" cy="2583783"/>
          </a:xfrm>
        </p:grpSpPr>
        <p:sp>
          <p:nvSpPr>
            <p:cNvPr id="3" name="等腰三角形 2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等腰三角形 29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直角三角形 4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0114597">
              <a:off x="8966858" y="513991"/>
              <a:ext cx="1043850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1" name="等腰三角形 30"/>
            <p:cNvSpPr/>
            <p:nvPr/>
          </p:nvSpPr>
          <p:spPr>
            <a:xfrm rot="2291006">
              <a:off x="9590602" y="1801992"/>
              <a:ext cx="809980" cy="513724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等腰三角形 31"/>
            <p:cNvSpPr/>
            <p:nvPr/>
          </p:nvSpPr>
          <p:spPr>
            <a:xfrm rot="5758459">
              <a:off x="7762165" y="724090"/>
              <a:ext cx="1358894" cy="1413632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等腰三角形 32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29707" name="组合 37"/>
          <p:cNvGrpSpPr/>
          <p:nvPr/>
        </p:nvGrpSpPr>
        <p:grpSpPr>
          <a:xfrm rot="-779889">
            <a:off x="-298450" y="4833938"/>
            <a:ext cx="3519488" cy="2233612"/>
            <a:chOff x="7734796" y="351678"/>
            <a:chExt cx="4071397" cy="2583783"/>
          </a:xfrm>
        </p:grpSpPr>
        <p:sp>
          <p:nvSpPr>
            <p:cNvPr id="39" name="等腰三角形 38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0" name="等腰三角形 39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1" name="等腰三角形 40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直角三角形 41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3" name="等腰三角形 42"/>
            <p:cNvSpPr/>
            <p:nvPr/>
          </p:nvSpPr>
          <p:spPr>
            <a:xfrm rot="10114597">
              <a:off x="8966858" y="513991"/>
              <a:ext cx="1043850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" name="等腰三角形 43"/>
            <p:cNvSpPr/>
            <p:nvPr/>
          </p:nvSpPr>
          <p:spPr>
            <a:xfrm rot="2291006">
              <a:off x="9590602" y="1801992"/>
              <a:ext cx="809980" cy="513724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5758459">
              <a:off x="7762165" y="724090"/>
              <a:ext cx="1358894" cy="1413632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29716" name="组合 11"/>
          <p:cNvGrpSpPr/>
          <p:nvPr/>
        </p:nvGrpSpPr>
        <p:grpSpPr>
          <a:xfrm>
            <a:off x="2390775" y="2733675"/>
            <a:ext cx="3328988" cy="547688"/>
            <a:chOff x="3744686" y="2554536"/>
            <a:chExt cx="3329214" cy="547008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3744686" y="2554536"/>
              <a:ext cx="3329214" cy="0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3794579" y="2604430"/>
              <a:ext cx="0" cy="497114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719" name="组合 14"/>
          <p:cNvGrpSpPr/>
          <p:nvPr/>
        </p:nvGrpSpPr>
        <p:grpSpPr>
          <a:xfrm>
            <a:off x="4408488" y="3578225"/>
            <a:ext cx="3328987" cy="549275"/>
            <a:chOff x="4705998" y="3601092"/>
            <a:chExt cx="3329214" cy="550183"/>
          </a:xfrm>
        </p:grpSpPr>
        <p:cxnSp>
          <p:nvCxnSpPr>
            <p:cNvPr id="35" name="直接连接符 34"/>
            <p:cNvCxnSpPr/>
            <p:nvPr/>
          </p:nvCxnSpPr>
          <p:spPr>
            <a:xfrm rot="10800000">
              <a:off x="4705998" y="4151275"/>
              <a:ext cx="3329214" cy="0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rot="10800000">
              <a:off x="7980557" y="3601092"/>
              <a:ext cx="0" cy="497114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722" name="文本框 56"/>
          <p:cNvSpPr txBox="1"/>
          <p:nvPr/>
        </p:nvSpPr>
        <p:spPr>
          <a:xfrm>
            <a:off x="2608263" y="2882900"/>
            <a:ext cx="5165725" cy="9223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en-US" altLang="zh-CN" sz="5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THANK YOU</a:t>
            </a:r>
            <a:r>
              <a:rPr lang="zh-CN" altLang="en-US" sz="5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！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图片 3"/>
          <p:cNvPicPr>
            <a:picLocks noChangeAspect="1"/>
          </p:cNvPicPr>
          <p:nvPr/>
        </p:nvPicPr>
        <p:blipFill>
          <a:blip r:embed="rId2"/>
          <a:srcRect t="7831" b="243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6146" name="组合 4"/>
          <p:cNvGrpSpPr/>
          <p:nvPr/>
        </p:nvGrpSpPr>
        <p:grpSpPr>
          <a:xfrm>
            <a:off x="9002713" y="4562475"/>
            <a:ext cx="2867025" cy="2295525"/>
            <a:chOff x="8749768" y="4769949"/>
            <a:chExt cx="2867045" cy="1926643"/>
          </a:xfrm>
        </p:grpSpPr>
        <p:sp>
          <p:nvSpPr>
            <p:cNvPr id="44" name="等腰三角形 43"/>
            <p:cNvSpPr/>
            <p:nvPr/>
          </p:nvSpPr>
          <p:spPr>
            <a:xfrm rot="16819916">
              <a:off x="8825773" y="5143923"/>
              <a:ext cx="89485" cy="241539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18512129">
              <a:off x="9142869" y="5514012"/>
              <a:ext cx="360097" cy="5122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7129723">
              <a:off x="9684431" y="4857297"/>
              <a:ext cx="444966" cy="385586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直角三角形 46"/>
            <p:cNvSpPr/>
            <p:nvPr/>
          </p:nvSpPr>
          <p:spPr>
            <a:xfrm rot="14414335" flipV="1">
              <a:off x="8934334" y="4938674"/>
              <a:ext cx="527191" cy="189698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 rot="1981266">
              <a:off x="9694542" y="6068029"/>
              <a:ext cx="729133" cy="628563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7535001">
              <a:off x="10140442" y="5256297"/>
              <a:ext cx="565774" cy="358838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等腰三角形 59"/>
            <p:cNvSpPr/>
            <p:nvPr/>
          </p:nvSpPr>
          <p:spPr>
            <a:xfrm rot="19225128">
              <a:off x="10667620" y="5672412"/>
              <a:ext cx="949193" cy="987428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7032661">
              <a:off x="10779814" y="5194440"/>
              <a:ext cx="597974" cy="379260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Kotak Teks 1"/>
          <p:cNvSpPr txBox="1"/>
          <p:nvPr/>
        </p:nvSpPr>
        <p:spPr>
          <a:xfrm>
            <a:off x="3261995" y="2111375"/>
            <a:ext cx="5732145" cy="230695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457835" indent="-457835" algn="ctr"/>
            <a:r>
              <a:rPr lang="id-ID" altLang="en-US" sz="7200">
                <a:solidFill>
                  <a:schemeClr val="bg1"/>
                </a:solidFill>
              </a:rPr>
              <a:t>CHAPTER 1</a:t>
            </a:r>
          </a:p>
          <a:p>
            <a:pPr marL="457835" indent="-457835" algn="ctr"/>
            <a:r>
              <a:rPr lang="id-ID" altLang="en-US" sz="7200">
                <a:solidFill>
                  <a:schemeClr val="bg1"/>
                </a:solidFill>
              </a:rPr>
              <a:t>SISTEM PAKAR</a:t>
            </a:r>
          </a:p>
        </p:txBody>
      </p:sp>
      <p:grpSp>
        <p:nvGrpSpPr>
          <p:cNvPr id="13336" name="Group 39"/>
          <p:cNvGrpSpPr/>
          <p:nvPr/>
        </p:nvGrpSpPr>
        <p:grpSpPr>
          <a:xfrm flipH="1">
            <a:off x="1410018" y="1371283"/>
            <a:ext cx="1520825" cy="4075112"/>
            <a:chOff x="3936" y="1327"/>
            <a:chExt cx="502" cy="1366"/>
          </a:xfrm>
        </p:grpSpPr>
        <p:sp>
          <p:nvSpPr>
            <p:cNvPr id="13337" name="Freeform 40"/>
            <p:cNvSpPr/>
            <p:nvPr/>
          </p:nvSpPr>
          <p:spPr>
            <a:xfrm>
              <a:off x="3936" y="1327"/>
              <a:ext cx="101" cy="140"/>
            </a:xfrm>
            <a:custGeom>
              <a:avLst/>
              <a:gdLst/>
              <a:ahLst/>
              <a:cxnLst>
                <a:cxn ang="0">
                  <a:pos x="51" y="60"/>
                </a:cxn>
                <a:cxn ang="0">
                  <a:pos x="43" y="54"/>
                </a:cxn>
                <a:cxn ang="0">
                  <a:pos x="40" y="52"/>
                </a:cxn>
                <a:cxn ang="0">
                  <a:pos x="39" y="50"/>
                </a:cxn>
                <a:cxn ang="0">
                  <a:pos x="38" y="36"/>
                </a:cxn>
                <a:cxn ang="0">
                  <a:pos x="37" y="22"/>
                </a:cxn>
                <a:cxn ang="0">
                  <a:pos x="37" y="20"/>
                </a:cxn>
                <a:cxn ang="0">
                  <a:pos x="31" y="9"/>
                </a:cxn>
                <a:cxn ang="0">
                  <a:pos x="28" y="4"/>
                </a:cxn>
                <a:cxn ang="0">
                  <a:pos x="24" y="1"/>
                </a:cxn>
                <a:cxn ang="0">
                  <a:pos x="21" y="1"/>
                </a:cxn>
                <a:cxn ang="0">
                  <a:pos x="15" y="0"/>
                </a:cxn>
                <a:cxn ang="0">
                  <a:pos x="12" y="1"/>
                </a:cxn>
                <a:cxn ang="0">
                  <a:pos x="12" y="3"/>
                </a:cxn>
                <a:cxn ang="0">
                  <a:pos x="14" y="7"/>
                </a:cxn>
                <a:cxn ang="0">
                  <a:pos x="15" y="8"/>
                </a:cxn>
                <a:cxn ang="0">
                  <a:pos x="17" y="15"/>
                </a:cxn>
                <a:cxn ang="0">
                  <a:pos x="17" y="23"/>
                </a:cxn>
                <a:cxn ang="0">
                  <a:pos x="17" y="28"/>
                </a:cxn>
                <a:cxn ang="0">
                  <a:pos x="18" y="37"/>
                </a:cxn>
                <a:cxn ang="0">
                  <a:pos x="16" y="40"/>
                </a:cxn>
                <a:cxn ang="0">
                  <a:pos x="15" y="41"/>
                </a:cxn>
                <a:cxn ang="0">
                  <a:pos x="15" y="41"/>
                </a:cxn>
                <a:cxn ang="0">
                  <a:pos x="11" y="38"/>
                </a:cxn>
                <a:cxn ang="0">
                  <a:pos x="4" y="30"/>
                </a:cxn>
                <a:cxn ang="0">
                  <a:pos x="1" y="29"/>
                </a:cxn>
                <a:cxn ang="0">
                  <a:pos x="1" y="29"/>
                </a:cxn>
                <a:cxn ang="0">
                  <a:pos x="0" y="30"/>
                </a:cxn>
                <a:cxn ang="0">
                  <a:pos x="1" y="34"/>
                </a:cxn>
                <a:cxn ang="0">
                  <a:pos x="7" y="45"/>
                </a:cxn>
                <a:cxn ang="0">
                  <a:pos x="8" y="47"/>
                </a:cxn>
                <a:cxn ang="0">
                  <a:pos x="13" y="52"/>
                </a:cxn>
                <a:cxn ang="0">
                  <a:pos x="18" y="55"/>
                </a:cxn>
                <a:cxn ang="0">
                  <a:pos x="19" y="55"/>
                </a:cxn>
                <a:cxn ang="0">
                  <a:pos x="23" y="56"/>
                </a:cxn>
                <a:cxn ang="0">
                  <a:pos x="28" y="58"/>
                </a:cxn>
                <a:cxn ang="0">
                  <a:pos x="31" y="61"/>
                </a:cxn>
                <a:cxn ang="0">
                  <a:pos x="40" y="70"/>
                </a:cxn>
              </a:cxnLst>
              <a:rect l="0" t="0" r="0" b="0"/>
              <a:pathLst>
                <a:path w="202" h="280">
                  <a:moveTo>
                    <a:pt x="202" y="237"/>
                  </a:moveTo>
                  <a:lnTo>
                    <a:pt x="202" y="237"/>
                  </a:lnTo>
                  <a:lnTo>
                    <a:pt x="184" y="226"/>
                  </a:lnTo>
                  <a:lnTo>
                    <a:pt x="170" y="216"/>
                  </a:lnTo>
                  <a:lnTo>
                    <a:pt x="158" y="205"/>
                  </a:lnTo>
                  <a:lnTo>
                    <a:pt x="157" y="202"/>
                  </a:lnTo>
                  <a:lnTo>
                    <a:pt x="155" y="198"/>
                  </a:lnTo>
                  <a:lnTo>
                    <a:pt x="152" y="183"/>
                  </a:lnTo>
                  <a:lnTo>
                    <a:pt x="151" y="144"/>
                  </a:lnTo>
                  <a:lnTo>
                    <a:pt x="149" y="104"/>
                  </a:lnTo>
                  <a:lnTo>
                    <a:pt x="148" y="87"/>
                  </a:lnTo>
                  <a:lnTo>
                    <a:pt x="145" y="77"/>
                  </a:lnTo>
                  <a:lnTo>
                    <a:pt x="136" y="59"/>
                  </a:lnTo>
                  <a:lnTo>
                    <a:pt x="124" y="35"/>
                  </a:lnTo>
                  <a:lnTo>
                    <a:pt x="117" y="24"/>
                  </a:lnTo>
                  <a:lnTo>
                    <a:pt x="109" y="14"/>
                  </a:lnTo>
                  <a:lnTo>
                    <a:pt x="102" y="6"/>
                  </a:lnTo>
                  <a:lnTo>
                    <a:pt x="93" y="3"/>
                  </a:lnTo>
                  <a:lnTo>
                    <a:pt x="84" y="2"/>
                  </a:lnTo>
                  <a:lnTo>
                    <a:pt x="75" y="0"/>
                  </a:lnTo>
                  <a:lnTo>
                    <a:pt x="60" y="0"/>
                  </a:lnTo>
                  <a:lnTo>
                    <a:pt x="46" y="3"/>
                  </a:lnTo>
                  <a:lnTo>
                    <a:pt x="45" y="5"/>
                  </a:lnTo>
                  <a:lnTo>
                    <a:pt x="46" y="11"/>
                  </a:lnTo>
                  <a:lnTo>
                    <a:pt x="49" y="18"/>
                  </a:lnTo>
                  <a:lnTo>
                    <a:pt x="55" y="26"/>
                  </a:lnTo>
                  <a:lnTo>
                    <a:pt x="60" y="32"/>
                  </a:lnTo>
                  <a:lnTo>
                    <a:pt x="63" y="39"/>
                  </a:lnTo>
                  <a:lnTo>
                    <a:pt x="66" y="57"/>
                  </a:lnTo>
                  <a:lnTo>
                    <a:pt x="67" y="75"/>
                  </a:lnTo>
                  <a:lnTo>
                    <a:pt x="67" y="90"/>
                  </a:lnTo>
                  <a:lnTo>
                    <a:pt x="67" y="110"/>
                  </a:lnTo>
                  <a:lnTo>
                    <a:pt x="69" y="135"/>
                  </a:lnTo>
                  <a:lnTo>
                    <a:pt x="69" y="147"/>
                  </a:lnTo>
                  <a:lnTo>
                    <a:pt x="66" y="157"/>
                  </a:lnTo>
                  <a:lnTo>
                    <a:pt x="64" y="160"/>
                  </a:lnTo>
                  <a:lnTo>
                    <a:pt x="63" y="162"/>
                  </a:lnTo>
                  <a:lnTo>
                    <a:pt x="60" y="163"/>
                  </a:lnTo>
                  <a:lnTo>
                    <a:pt x="57" y="163"/>
                  </a:lnTo>
                  <a:lnTo>
                    <a:pt x="51" y="159"/>
                  </a:lnTo>
                  <a:lnTo>
                    <a:pt x="43" y="151"/>
                  </a:lnTo>
                  <a:lnTo>
                    <a:pt x="30" y="135"/>
                  </a:lnTo>
                  <a:lnTo>
                    <a:pt x="16" y="119"/>
                  </a:lnTo>
                  <a:lnTo>
                    <a:pt x="10" y="114"/>
                  </a:lnTo>
                  <a:lnTo>
                    <a:pt x="4" y="113"/>
                  </a:lnTo>
                  <a:lnTo>
                    <a:pt x="3" y="113"/>
                  </a:lnTo>
                  <a:lnTo>
                    <a:pt x="0" y="114"/>
                  </a:lnTo>
                  <a:lnTo>
                    <a:pt x="0" y="120"/>
                  </a:lnTo>
                  <a:lnTo>
                    <a:pt x="1" y="128"/>
                  </a:lnTo>
                  <a:lnTo>
                    <a:pt x="4" y="136"/>
                  </a:lnTo>
                  <a:lnTo>
                    <a:pt x="15" y="159"/>
                  </a:lnTo>
                  <a:lnTo>
                    <a:pt x="25" y="178"/>
                  </a:lnTo>
                  <a:lnTo>
                    <a:pt x="31" y="186"/>
                  </a:lnTo>
                  <a:lnTo>
                    <a:pt x="37" y="193"/>
                  </a:lnTo>
                  <a:lnTo>
                    <a:pt x="51" y="205"/>
                  </a:lnTo>
                  <a:lnTo>
                    <a:pt x="64" y="214"/>
                  </a:lnTo>
                  <a:lnTo>
                    <a:pt x="69" y="217"/>
                  </a:lnTo>
                  <a:lnTo>
                    <a:pt x="73" y="217"/>
                  </a:lnTo>
                  <a:lnTo>
                    <a:pt x="81" y="219"/>
                  </a:lnTo>
                  <a:lnTo>
                    <a:pt x="91" y="222"/>
                  </a:lnTo>
                  <a:lnTo>
                    <a:pt x="103" y="226"/>
                  </a:lnTo>
                  <a:lnTo>
                    <a:pt x="112" y="231"/>
                  </a:lnTo>
                  <a:lnTo>
                    <a:pt x="123" y="241"/>
                  </a:lnTo>
                  <a:lnTo>
                    <a:pt x="139" y="258"/>
                  </a:lnTo>
                  <a:lnTo>
                    <a:pt x="158" y="280"/>
                  </a:lnTo>
                  <a:lnTo>
                    <a:pt x="202" y="237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38" name="Freeform 41"/>
            <p:cNvSpPr/>
            <p:nvPr/>
          </p:nvSpPr>
          <p:spPr>
            <a:xfrm>
              <a:off x="4071" y="1611"/>
              <a:ext cx="253" cy="335"/>
            </a:xfrm>
            <a:custGeom>
              <a:avLst/>
              <a:gdLst/>
              <a:ahLst/>
              <a:cxnLst>
                <a:cxn ang="0">
                  <a:pos x="54" y="167"/>
                </a:cxn>
                <a:cxn ang="0">
                  <a:pos x="123" y="130"/>
                </a:cxn>
                <a:cxn ang="0">
                  <a:pos x="118" y="114"/>
                </a:cxn>
                <a:cxn ang="0">
                  <a:pos x="127" y="58"/>
                </a:cxn>
                <a:cxn ang="0">
                  <a:pos x="113" y="21"/>
                </a:cxn>
                <a:cxn ang="0">
                  <a:pos x="95" y="0"/>
                </a:cxn>
                <a:cxn ang="0">
                  <a:pos x="0" y="50"/>
                </a:cxn>
                <a:cxn ang="0">
                  <a:pos x="54" y="167"/>
                </a:cxn>
              </a:cxnLst>
              <a:rect l="0" t="0" r="0" b="0"/>
              <a:pathLst>
                <a:path w="506" h="671">
                  <a:moveTo>
                    <a:pt x="213" y="671"/>
                  </a:moveTo>
                  <a:lnTo>
                    <a:pt x="491" y="521"/>
                  </a:lnTo>
                  <a:lnTo>
                    <a:pt x="470" y="457"/>
                  </a:lnTo>
                  <a:lnTo>
                    <a:pt x="506" y="232"/>
                  </a:lnTo>
                  <a:lnTo>
                    <a:pt x="451" y="85"/>
                  </a:lnTo>
                  <a:lnTo>
                    <a:pt x="377" y="0"/>
                  </a:lnTo>
                  <a:lnTo>
                    <a:pt x="0" y="202"/>
                  </a:lnTo>
                  <a:lnTo>
                    <a:pt x="213" y="671"/>
                  </a:lnTo>
                  <a:close/>
                </a:path>
              </a:pathLst>
            </a:custGeom>
            <a:solidFill>
              <a:srgbClr val="6F707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39" name="Freeform 42"/>
            <p:cNvSpPr/>
            <p:nvPr/>
          </p:nvSpPr>
          <p:spPr>
            <a:xfrm>
              <a:off x="4054" y="2529"/>
              <a:ext cx="197" cy="107"/>
            </a:xfrm>
            <a:custGeom>
              <a:avLst/>
              <a:gdLst/>
              <a:ahLst/>
              <a:cxnLst>
                <a:cxn ang="0">
                  <a:pos x="90" y="51"/>
                </a:cxn>
                <a:cxn ang="0">
                  <a:pos x="91" y="42"/>
                </a:cxn>
                <a:cxn ang="0">
                  <a:pos x="92" y="35"/>
                </a:cxn>
                <a:cxn ang="0">
                  <a:pos x="94" y="30"/>
                </a:cxn>
                <a:cxn ang="0">
                  <a:pos x="96" y="28"/>
                </a:cxn>
                <a:cxn ang="0">
                  <a:pos x="98" y="22"/>
                </a:cxn>
                <a:cxn ang="0">
                  <a:pos x="98" y="16"/>
                </a:cxn>
                <a:cxn ang="0">
                  <a:pos x="97" y="11"/>
                </a:cxn>
                <a:cxn ang="0">
                  <a:pos x="95" y="7"/>
                </a:cxn>
                <a:cxn ang="0">
                  <a:pos x="90" y="2"/>
                </a:cxn>
                <a:cxn ang="0">
                  <a:pos x="40" y="33"/>
                </a:cxn>
                <a:cxn ang="0">
                  <a:pos x="29" y="37"/>
                </a:cxn>
                <a:cxn ang="0">
                  <a:pos x="15" y="41"/>
                </a:cxn>
                <a:cxn ang="0">
                  <a:pos x="11" y="42"/>
                </a:cxn>
                <a:cxn ang="0">
                  <a:pos x="1" y="43"/>
                </a:cxn>
                <a:cxn ang="0">
                  <a:pos x="0" y="44"/>
                </a:cxn>
                <a:cxn ang="0">
                  <a:pos x="0" y="45"/>
                </a:cxn>
                <a:cxn ang="0">
                  <a:pos x="2" y="47"/>
                </a:cxn>
                <a:cxn ang="0">
                  <a:pos x="7" y="50"/>
                </a:cxn>
                <a:cxn ang="0">
                  <a:pos x="14" y="51"/>
                </a:cxn>
                <a:cxn ang="0">
                  <a:pos x="24" y="53"/>
                </a:cxn>
                <a:cxn ang="0">
                  <a:pos x="33" y="53"/>
                </a:cxn>
                <a:cxn ang="0">
                  <a:pos x="44" y="53"/>
                </a:cxn>
                <a:cxn ang="0">
                  <a:pos x="50" y="52"/>
                </a:cxn>
                <a:cxn ang="0">
                  <a:pos x="52" y="50"/>
                </a:cxn>
                <a:cxn ang="0">
                  <a:pos x="59" y="44"/>
                </a:cxn>
                <a:cxn ang="0">
                  <a:pos x="73" y="33"/>
                </a:cxn>
                <a:cxn ang="0">
                  <a:pos x="79" y="30"/>
                </a:cxn>
                <a:cxn ang="0">
                  <a:pos x="82" y="29"/>
                </a:cxn>
                <a:cxn ang="0">
                  <a:pos x="84" y="29"/>
                </a:cxn>
                <a:cxn ang="0">
                  <a:pos x="86" y="31"/>
                </a:cxn>
                <a:cxn ang="0">
                  <a:pos x="87" y="34"/>
                </a:cxn>
                <a:cxn ang="0">
                  <a:pos x="87" y="41"/>
                </a:cxn>
                <a:cxn ang="0">
                  <a:pos x="87" y="51"/>
                </a:cxn>
              </a:cxnLst>
              <a:rect l="0" t="0" r="0" b="0"/>
              <a:pathLst>
                <a:path w="393" h="216">
                  <a:moveTo>
                    <a:pt x="360" y="205"/>
                  </a:moveTo>
                  <a:lnTo>
                    <a:pt x="360" y="205"/>
                  </a:lnTo>
                  <a:lnTo>
                    <a:pt x="360" y="195"/>
                  </a:lnTo>
                  <a:lnTo>
                    <a:pt x="362" y="171"/>
                  </a:lnTo>
                  <a:lnTo>
                    <a:pt x="365" y="157"/>
                  </a:lnTo>
                  <a:lnTo>
                    <a:pt x="366" y="144"/>
                  </a:lnTo>
                  <a:lnTo>
                    <a:pt x="371" y="132"/>
                  </a:lnTo>
                  <a:lnTo>
                    <a:pt x="375" y="123"/>
                  </a:lnTo>
                  <a:lnTo>
                    <a:pt x="381" y="116"/>
                  </a:lnTo>
                  <a:lnTo>
                    <a:pt x="387" y="104"/>
                  </a:lnTo>
                  <a:lnTo>
                    <a:pt x="392" y="90"/>
                  </a:lnTo>
                  <a:lnTo>
                    <a:pt x="393" y="74"/>
                  </a:lnTo>
                  <a:lnTo>
                    <a:pt x="392" y="65"/>
                  </a:lnTo>
                  <a:lnTo>
                    <a:pt x="390" y="56"/>
                  </a:lnTo>
                  <a:lnTo>
                    <a:pt x="387" y="47"/>
                  </a:lnTo>
                  <a:lnTo>
                    <a:pt x="383" y="38"/>
                  </a:lnTo>
                  <a:lnTo>
                    <a:pt x="377" y="29"/>
                  </a:lnTo>
                  <a:lnTo>
                    <a:pt x="369" y="18"/>
                  </a:lnTo>
                  <a:lnTo>
                    <a:pt x="360" y="9"/>
                  </a:lnTo>
                  <a:lnTo>
                    <a:pt x="348" y="0"/>
                  </a:lnTo>
                  <a:lnTo>
                    <a:pt x="160" y="134"/>
                  </a:lnTo>
                  <a:lnTo>
                    <a:pt x="114" y="150"/>
                  </a:lnTo>
                  <a:lnTo>
                    <a:pt x="75" y="162"/>
                  </a:lnTo>
                  <a:lnTo>
                    <a:pt x="57" y="168"/>
                  </a:lnTo>
                  <a:lnTo>
                    <a:pt x="43" y="169"/>
                  </a:lnTo>
                  <a:lnTo>
                    <a:pt x="7" y="172"/>
                  </a:lnTo>
                  <a:lnTo>
                    <a:pt x="4" y="174"/>
                  </a:lnTo>
                  <a:lnTo>
                    <a:pt x="1" y="175"/>
                  </a:lnTo>
                  <a:lnTo>
                    <a:pt x="0" y="178"/>
                  </a:lnTo>
                  <a:lnTo>
                    <a:pt x="0" y="181"/>
                  </a:lnTo>
                  <a:lnTo>
                    <a:pt x="1" y="186"/>
                  </a:lnTo>
                  <a:lnTo>
                    <a:pt x="7" y="192"/>
                  </a:lnTo>
                  <a:lnTo>
                    <a:pt x="15" y="196"/>
                  </a:lnTo>
                  <a:lnTo>
                    <a:pt x="25" y="201"/>
                  </a:lnTo>
                  <a:lnTo>
                    <a:pt x="39" y="205"/>
                  </a:lnTo>
                  <a:lnTo>
                    <a:pt x="54" y="208"/>
                  </a:lnTo>
                  <a:lnTo>
                    <a:pt x="73" y="211"/>
                  </a:lnTo>
                  <a:lnTo>
                    <a:pt x="93" y="213"/>
                  </a:lnTo>
                  <a:lnTo>
                    <a:pt x="131" y="214"/>
                  </a:lnTo>
                  <a:lnTo>
                    <a:pt x="163" y="216"/>
                  </a:lnTo>
                  <a:lnTo>
                    <a:pt x="175" y="216"/>
                  </a:lnTo>
                  <a:lnTo>
                    <a:pt x="187" y="213"/>
                  </a:lnTo>
                  <a:lnTo>
                    <a:pt x="197" y="210"/>
                  </a:lnTo>
                  <a:lnTo>
                    <a:pt x="208" y="204"/>
                  </a:lnTo>
                  <a:lnTo>
                    <a:pt x="220" y="193"/>
                  </a:lnTo>
                  <a:lnTo>
                    <a:pt x="236" y="180"/>
                  </a:lnTo>
                  <a:lnTo>
                    <a:pt x="272" y="150"/>
                  </a:lnTo>
                  <a:lnTo>
                    <a:pt x="290" y="135"/>
                  </a:lnTo>
                  <a:lnTo>
                    <a:pt x="307" y="125"/>
                  </a:lnTo>
                  <a:lnTo>
                    <a:pt x="314" y="122"/>
                  </a:lnTo>
                  <a:lnTo>
                    <a:pt x="322" y="119"/>
                  </a:lnTo>
                  <a:lnTo>
                    <a:pt x="328" y="119"/>
                  </a:lnTo>
                  <a:lnTo>
                    <a:pt x="333" y="119"/>
                  </a:lnTo>
                  <a:lnTo>
                    <a:pt x="338" y="122"/>
                  </a:lnTo>
                  <a:lnTo>
                    <a:pt x="341" y="126"/>
                  </a:lnTo>
                  <a:lnTo>
                    <a:pt x="344" y="132"/>
                  </a:lnTo>
                  <a:lnTo>
                    <a:pt x="345" y="138"/>
                  </a:lnTo>
                  <a:lnTo>
                    <a:pt x="348" y="151"/>
                  </a:lnTo>
                  <a:lnTo>
                    <a:pt x="348" y="166"/>
                  </a:lnTo>
                  <a:lnTo>
                    <a:pt x="347" y="193"/>
                  </a:lnTo>
                  <a:lnTo>
                    <a:pt x="345" y="205"/>
                  </a:lnTo>
                  <a:lnTo>
                    <a:pt x="360" y="205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0" name="Freeform 43"/>
            <p:cNvSpPr/>
            <p:nvPr/>
          </p:nvSpPr>
          <p:spPr>
            <a:xfrm>
              <a:off x="4277" y="2568"/>
              <a:ext cx="107" cy="125"/>
            </a:xfrm>
            <a:custGeom>
              <a:avLst/>
              <a:gdLst/>
              <a:ahLst/>
              <a:cxnLst>
                <a:cxn ang="0">
                  <a:pos x="46" y="0"/>
                </a:cxn>
                <a:cxn ang="0">
                  <a:pos x="46" y="0"/>
                </a:cxn>
                <a:cxn ang="0">
                  <a:pos x="47" y="1"/>
                </a:cxn>
                <a:cxn ang="0">
                  <a:pos x="50" y="4"/>
                </a:cxn>
                <a:cxn ang="0">
                  <a:pos x="51" y="6"/>
                </a:cxn>
                <a:cxn ang="0">
                  <a:pos x="52" y="9"/>
                </a:cxn>
                <a:cxn ang="0">
                  <a:pos x="53" y="11"/>
                </a:cxn>
                <a:cxn ang="0">
                  <a:pos x="53" y="14"/>
                </a:cxn>
                <a:cxn ang="0">
                  <a:pos x="53" y="14"/>
                </a:cxn>
                <a:cxn ang="0">
                  <a:pos x="54" y="17"/>
                </a:cxn>
                <a:cxn ang="0">
                  <a:pos x="53" y="19"/>
                </a:cxn>
                <a:cxn ang="0">
                  <a:pos x="52" y="22"/>
                </a:cxn>
                <a:cxn ang="0">
                  <a:pos x="52" y="24"/>
                </a:cxn>
                <a:cxn ang="0">
                  <a:pos x="50" y="29"/>
                </a:cxn>
                <a:cxn ang="0">
                  <a:pos x="49" y="31"/>
                </a:cxn>
                <a:cxn ang="0">
                  <a:pos x="49" y="32"/>
                </a:cxn>
                <a:cxn ang="0">
                  <a:pos x="49" y="32"/>
                </a:cxn>
                <a:cxn ang="0">
                  <a:pos x="49" y="37"/>
                </a:cxn>
                <a:cxn ang="0">
                  <a:pos x="50" y="42"/>
                </a:cxn>
                <a:cxn ang="0">
                  <a:pos x="52" y="47"/>
                </a:cxn>
                <a:cxn ang="0">
                  <a:pos x="47" y="48"/>
                </a:cxn>
                <a:cxn ang="0">
                  <a:pos x="46" y="42"/>
                </a:cxn>
                <a:cxn ang="0">
                  <a:pos x="46" y="42"/>
                </a:cxn>
                <a:cxn ang="0">
                  <a:pos x="46" y="43"/>
                </a:cxn>
                <a:cxn ang="0">
                  <a:pos x="44" y="46"/>
                </a:cxn>
                <a:cxn ang="0">
                  <a:pos x="44" y="48"/>
                </a:cxn>
                <a:cxn ang="0">
                  <a:pos x="43" y="50"/>
                </a:cxn>
                <a:cxn ang="0">
                  <a:pos x="42" y="51"/>
                </a:cxn>
                <a:cxn ang="0">
                  <a:pos x="40" y="52"/>
                </a:cxn>
                <a:cxn ang="0">
                  <a:pos x="40" y="52"/>
                </a:cxn>
                <a:cxn ang="0">
                  <a:pos x="35" y="55"/>
                </a:cxn>
                <a:cxn ang="0">
                  <a:pos x="26" y="58"/>
                </a:cxn>
                <a:cxn ang="0">
                  <a:pos x="22" y="60"/>
                </a:cxn>
                <a:cxn ang="0">
                  <a:pos x="17" y="62"/>
                </a:cxn>
                <a:cxn ang="0">
                  <a:pos x="13" y="63"/>
                </a:cxn>
                <a:cxn ang="0">
                  <a:pos x="11" y="63"/>
                </a:cxn>
                <a:cxn ang="0">
                  <a:pos x="9" y="63"/>
                </a:cxn>
                <a:cxn ang="0">
                  <a:pos x="9" y="63"/>
                </a:cxn>
                <a:cxn ang="0">
                  <a:pos x="4" y="62"/>
                </a:cxn>
                <a:cxn ang="0">
                  <a:pos x="1" y="61"/>
                </a:cxn>
                <a:cxn ang="0">
                  <a:pos x="1" y="61"/>
                </a:cxn>
                <a:cxn ang="0">
                  <a:pos x="0" y="60"/>
                </a:cxn>
                <a:cxn ang="0">
                  <a:pos x="0" y="59"/>
                </a:cxn>
                <a:cxn ang="0">
                  <a:pos x="0" y="58"/>
                </a:cxn>
                <a:cxn ang="0">
                  <a:pos x="0" y="58"/>
                </a:cxn>
                <a:cxn ang="0">
                  <a:pos x="1" y="56"/>
                </a:cxn>
                <a:cxn ang="0">
                  <a:pos x="3" y="53"/>
                </a:cxn>
                <a:cxn ang="0">
                  <a:pos x="7" y="45"/>
                </a:cxn>
                <a:cxn ang="0">
                  <a:pos x="14" y="35"/>
                </a:cxn>
                <a:cxn ang="0">
                  <a:pos x="46" y="0"/>
                </a:cxn>
              </a:cxnLst>
              <a:rect l="0" t="0" r="0" b="0"/>
              <a:pathLst>
                <a:path w="214" h="250">
                  <a:moveTo>
                    <a:pt x="184" y="0"/>
                  </a:moveTo>
                  <a:lnTo>
                    <a:pt x="184" y="0"/>
                  </a:lnTo>
                  <a:lnTo>
                    <a:pt x="188" y="4"/>
                  </a:lnTo>
                  <a:lnTo>
                    <a:pt x="197" y="16"/>
                  </a:lnTo>
                  <a:lnTo>
                    <a:pt x="202" y="24"/>
                  </a:lnTo>
                  <a:lnTo>
                    <a:pt x="206" y="33"/>
                  </a:lnTo>
                  <a:lnTo>
                    <a:pt x="211" y="43"/>
                  </a:lnTo>
                  <a:lnTo>
                    <a:pt x="212" y="55"/>
                  </a:lnTo>
                  <a:lnTo>
                    <a:pt x="214" y="65"/>
                  </a:lnTo>
                  <a:lnTo>
                    <a:pt x="211" y="76"/>
                  </a:lnTo>
                  <a:lnTo>
                    <a:pt x="208" y="86"/>
                  </a:lnTo>
                  <a:lnTo>
                    <a:pt x="205" y="95"/>
                  </a:lnTo>
                  <a:lnTo>
                    <a:pt x="197" y="113"/>
                  </a:lnTo>
                  <a:lnTo>
                    <a:pt x="194" y="121"/>
                  </a:lnTo>
                  <a:lnTo>
                    <a:pt x="193" y="128"/>
                  </a:lnTo>
                  <a:lnTo>
                    <a:pt x="196" y="146"/>
                  </a:lnTo>
                  <a:lnTo>
                    <a:pt x="199" y="166"/>
                  </a:lnTo>
                  <a:lnTo>
                    <a:pt x="205" y="185"/>
                  </a:lnTo>
                  <a:lnTo>
                    <a:pt x="187" y="190"/>
                  </a:lnTo>
                  <a:lnTo>
                    <a:pt x="182" y="166"/>
                  </a:lnTo>
                  <a:lnTo>
                    <a:pt x="181" y="172"/>
                  </a:lnTo>
                  <a:lnTo>
                    <a:pt x="176" y="184"/>
                  </a:lnTo>
                  <a:lnTo>
                    <a:pt x="173" y="191"/>
                  </a:lnTo>
                  <a:lnTo>
                    <a:pt x="170" y="199"/>
                  </a:lnTo>
                  <a:lnTo>
                    <a:pt x="166" y="203"/>
                  </a:lnTo>
                  <a:lnTo>
                    <a:pt x="160" y="208"/>
                  </a:lnTo>
                  <a:lnTo>
                    <a:pt x="139" y="217"/>
                  </a:lnTo>
                  <a:lnTo>
                    <a:pt x="103" y="232"/>
                  </a:lnTo>
                  <a:lnTo>
                    <a:pt x="85" y="239"/>
                  </a:lnTo>
                  <a:lnTo>
                    <a:pt x="66" y="245"/>
                  </a:lnTo>
                  <a:lnTo>
                    <a:pt x="49" y="250"/>
                  </a:lnTo>
                  <a:lnTo>
                    <a:pt x="42" y="250"/>
                  </a:lnTo>
                  <a:lnTo>
                    <a:pt x="36" y="250"/>
                  </a:lnTo>
                  <a:lnTo>
                    <a:pt x="16" y="247"/>
                  </a:lnTo>
                  <a:lnTo>
                    <a:pt x="4" y="244"/>
                  </a:lnTo>
                  <a:lnTo>
                    <a:pt x="1" y="242"/>
                  </a:lnTo>
                  <a:lnTo>
                    <a:pt x="0" y="239"/>
                  </a:lnTo>
                  <a:lnTo>
                    <a:pt x="0" y="235"/>
                  </a:lnTo>
                  <a:lnTo>
                    <a:pt x="0" y="230"/>
                  </a:lnTo>
                  <a:lnTo>
                    <a:pt x="4" y="223"/>
                  </a:lnTo>
                  <a:lnTo>
                    <a:pt x="10" y="211"/>
                  </a:lnTo>
                  <a:lnTo>
                    <a:pt x="28" y="179"/>
                  </a:lnTo>
                  <a:lnTo>
                    <a:pt x="54" y="139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1" name="Freeform 44"/>
            <p:cNvSpPr/>
            <p:nvPr/>
          </p:nvSpPr>
          <p:spPr>
            <a:xfrm>
              <a:off x="4282" y="2323"/>
              <a:ext cx="93" cy="331"/>
            </a:xfrm>
            <a:custGeom>
              <a:avLst/>
              <a:gdLst/>
              <a:ahLst/>
              <a:cxnLst>
                <a:cxn ang="0">
                  <a:pos x="42" y="0"/>
                </a:cxn>
                <a:cxn ang="0">
                  <a:pos x="44" y="10"/>
                </a:cxn>
                <a:cxn ang="0">
                  <a:pos x="45" y="26"/>
                </a:cxn>
                <a:cxn ang="0">
                  <a:pos x="45" y="49"/>
                </a:cxn>
                <a:cxn ang="0">
                  <a:pos x="44" y="62"/>
                </a:cxn>
                <a:cxn ang="0">
                  <a:pos x="42" y="76"/>
                </a:cxn>
                <a:cxn ang="0">
                  <a:pos x="40" y="96"/>
                </a:cxn>
                <a:cxn ang="0">
                  <a:pos x="41" y="110"/>
                </a:cxn>
                <a:cxn ang="0">
                  <a:pos x="44" y="120"/>
                </a:cxn>
                <a:cxn ang="0">
                  <a:pos x="47" y="125"/>
                </a:cxn>
                <a:cxn ang="0">
                  <a:pos x="42" y="138"/>
                </a:cxn>
                <a:cxn ang="0">
                  <a:pos x="41" y="144"/>
                </a:cxn>
                <a:cxn ang="0">
                  <a:pos x="41" y="148"/>
                </a:cxn>
                <a:cxn ang="0">
                  <a:pos x="39" y="154"/>
                </a:cxn>
                <a:cxn ang="0">
                  <a:pos x="36" y="159"/>
                </a:cxn>
                <a:cxn ang="0">
                  <a:pos x="33" y="161"/>
                </a:cxn>
                <a:cxn ang="0">
                  <a:pos x="29" y="163"/>
                </a:cxn>
                <a:cxn ang="0">
                  <a:pos x="24" y="164"/>
                </a:cxn>
                <a:cxn ang="0">
                  <a:pos x="21" y="165"/>
                </a:cxn>
                <a:cxn ang="0">
                  <a:pos x="14" y="165"/>
                </a:cxn>
                <a:cxn ang="0">
                  <a:pos x="9" y="165"/>
                </a:cxn>
                <a:cxn ang="0">
                  <a:pos x="8" y="164"/>
                </a:cxn>
                <a:cxn ang="0">
                  <a:pos x="7" y="162"/>
                </a:cxn>
                <a:cxn ang="0">
                  <a:pos x="8" y="159"/>
                </a:cxn>
                <a:cxn ang="0">
                  <a:pos x="14" y="138"/>
                </a:cxn>
                <a:cxn ang="0">
                  <a:pos x="16" y="128"/>
                </a:cxn>
                <a:cxn ang="0">
                  <a:pos x="17" y="116"/>
                </a:cxn>
                <a:cxn ang="0">
                  <a:pos x="17" y="101"/>
                </a:cxn>
                <a:cxn ang="0">
                  <a:pos x="15" y="83"/>
                </a:cxn>
                <a:cxn ang="0">
                  <a:pos x="12" y="65"/>
                </a:cxn>
                <a:cxn ang="0">
                  <a:pos x="10" y="55"/>
                </a:cxn>
                <a:cxn ang="0">
                  <a:pos x="4" y="24"/>
                </a:cxn>
                <a:cxn ang="0">
                  <a:pos x="0" y="1"/>
                </a:cxn>
              </a:cxnLst>
              <a:rect l="0" t="0" r="0" b="0"/>
              <a:pathLst>
                <a:path w="186" h="663">
                  <a:moveTo>
                    <a:pt x="166" y="0"/>
                  </a:moveTo>
                  <a:lnTo>
                    <a:pt x="166" y="0"/>
                  </a:lnTo>
                  <a:lnTo>
                    <a:pt x="169" y="18"/>
                  </a:lnTo>
                  <a:lnTo>
                    <a:pt x="174" y="40"/>
                  </a:lnTo>
                  <a:lnTo>
                    <a:pt x="177" y="68"/>
                  </a:lnTo>
                  <a:lnTo>
                    <a:pt x="180" y="106"/>
                  </a:lnTo>
                  <a:lnTo>
                    <a:pt x="181" y="149"/>
                  </a:lnTo>
                  <a:lnTo>
                    <a:pt x="178" y="197"/>
                  </a:lnTo>
                  <a:lnTo>
                    <a:pt x="177" y="224"/>
                  </a:lnTo>
                  <a:lnTo>
                    <a:pt x="174" y="251"/>
                  </a:lnTo>
                  <a:lnTo>
                    <a:pt x="168" y="304"/>
                  </a:lnTo>
                  <a:lnTo>
                    <a:pt x="163" y="347"/>
                  </a:lnTo>
                  <a:lnTo>
                    <a:pt x="160" y="384"/>
                  </a:lnTo>
                  <a:lnTo>
                    <a:pt x="160" y="416"/>
                  </a:lnTo>
                  <a:lnTo>
                    <a:pt x="163" y="441"/>
                  </a:lnTo>
                  <a:lnTo>
                    <a:pt x="168" y="464"/>
                  </a:lnTo>
                  <a:lnTo>
                    <a:pt x="175" y="482"/>
                  </a:lnTo>
                  <a:lnTo>
                    <a:pt x="186" y="500"/>
                  </a:lnTo>
                  <a:lnTo>
                    <a:pt x="175" y="527"/>
                  </a:lnTo>
                  <a:lnTo>
                    <a:pt x="168" y="552"/>
                  </a:lnTo>
                  <a:lnTo>
                    <a:pt x="165" y="565"/>
                  </a:lnTo>
                  <a:lnTo>
                    <a:pt x="163" y="579"/>
                  </a:lnTo>
                  <a:lnTo>
                    <a:pt x="163" y="592"/>
                  </a:lnTo>
                  <a:lnTo>
                    <a:pt x="160" y="606"/>
                  </a:lnTo>
                  <a:lnTo>
                    <a:pt x="154" y="618"/>
                  </a:lnTo>
                  <a:lnTo>
                    <a:pt x="148" y="631"/>
                  </a:lnTo>
                  <a:lnTo>
                    <a:pt x="142" y="636"/>
                  </a:lnTo>
                  <a:lnTo>
                    <a:pt x="138" y="642"/>
                  </a:lnTo>
                  <a:lnTo>
                    <a:pt x="130" y="646"/>
                  </a:lnTo>
                  <a:lnTo>
                    <a:pt x="123" y="651"/>
                  </a:lnTo>
                  <a:lnTo>
                    <a:pt x="114" y="654"/>
                  </a:lnTo>
                  <a:lnTo>
                    <a:pt x="105" y="657"/>
                  </a:lnTo>
                  <a:lnTo>
                    <a:pt x="94" y="658"/>
                  </a:lnTo>
                  <a:lnTo>
                    <a:pt x="83" y="660"/>
                  </a:lnTo>
                  <a:lnTo>
                    <a:pt x="72" y="661"/>
                  </a:lnTo>
                  <a:lnTo>
                    <a:pt x="53" y="663"/>
                  </a:lnTo>
                  <a:lnTo>
                    <a:pt x="42" y="663"/>
                  </a:lnTo>
                  <a:lnTo>
                    <a:pt x="33" y="661"/>
                  </a:lnTo>
                  <a:lnTo>
                    <a:pt x="30" y="660"/>
                  </a:lnTo>
                  <a:lnTo>
                    <a:pt x="29" y="658"/>
                  </a:lnTo>
                  <a:lnTo>
                    <a:pt x="27" y="655"/>
                  </a:lnTo>
                  <a:lnTo>
                    <a:pt x="27" y="651"/>
                  </a:lnTo>
                  <a:lnTo>
                    <a:pt x="32" y="636"/>
                  </a:lnTo>
                  <a:lnTo>
                    <a:pt x="44" y="600"/>
                  </a:lnTo>
                  <a:lnTo>
                    <a:pt x="56" y="553"/>
                  </a:lnTo>
                  <a:lnTo>
                    <a:pt x="60" y="533"/>
                  </a:lnTo>
                  <a:lnTo>
                    <a:pt x="63" y="513"/>
                  </a:lnTo>
                  <a:lnTo>
                    <a:pt x="65" y="467"/>
                  </a:lnTo>
                  <a:lnTo>
                    <a:pt x="66" y="438"/>
                  </a:lnTo>
                  <a:lnTo>
                    <a:pt x="66" y="405"/>
                  </a:lnTo>
                  <a:lnTo>
                    <a:pt x="65" y="371"/>
                  </a:lnTo>
                  <a:lnTo>
                    <a:pt x="60" y="333"/>
                  </a:lnTo>
                  <a:lnTo>
                    <a:pt x="56" y="298"/>
                  </a:lnTo>
                  <a:lnTo>
                    <a:pt x="47" y="262"/>
                  </a:lnTo>
                  <a:lnTo>
                    <a:pt x="38" y="223"/>
                  </a:lnTo>
                  <a:lnTo>
                    <a:pt x="29" y="181"/>
                  </a:lnTo>
                  <a:lnTo>
                    <a:pt x="14" y="97"/>
                  </a:lnTo>
                  <a:lnTo>
                    <a:pt x="3" y="33"/>
                  </a:lnTo>
                  <a:lnTo>
                    <a:pt x="0" y="6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2" name="Freeform 45"/>
            <p:cNvSpPr/>
            <p:nvPr/>
          </p:nvSpPr>
          <p:spPr>
            <a:xfrm>
              <a:off x="4126" y="2316"/>
              <a:ext cx="133" cy="28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23" y="36"/>
                </a:cxn>
                <a:cxn ang="0">
                  <a:pos x="24" y="64"/>
                </a:cxn>
                <a:cxn ang="0">
                  <a:pos x="25" y="84"/>
                </a:cxn>
                <a:cxn ang="0">
                  <a:pos x="25" y="84"/>
                </a:cxn>
                <a:cxn ang="0">
                  <a:pos x="26" y="90"/>
                </a:cxn>
                <a:cxn ang="0">
                  <a:pos x="25" y="95"/>
                </a:cxn>
                <a:cxn ang="0">
                  <a:pos x="25" y="100"/>
                </a:cxn>
                <a:cxn ang="0">
                  <a:pos x="24" y="104"/>
                </a:cxn>
                <a:cxn ang="0">
                  <a:pos x="23" y="108"/>
                </a:cxn>
                <a:cxn ang="0">
                  <a:pos x="21" y="112"/>
                </a:cxn>
                <a:cxn ang="0">
                  <a:pos x="20" y="114"/>
                </a:cxn>
                <a:cxn ang="0">
                  <a:pos x="18" y="116"/>
                </a:cxn>
                <a:cxn ang="0">
                  <a:pos x="18" y="116"/>
                </a:cxn>
                <a:cxn ang="0">
                  <a:pos x="13" y="123"/>
                </a:cxn>
                <a:cxn ang="0">
                  <a:pos x="7" y="131"/>
                </a:cxn>
                <a:cxn ang="0">
                  <a:pos x="0" y="143"/>
                </a:cxn>
                <a:cxn ang="0">
                  <a:pos x="0" y="143"/>
                </a:cxn>
                <a:cxn ang="0">
                  <a:pos x="0" y="143"/>
                </a:cxn>
                <a:cxn ang="0">
                  <a:pos x="3" y="144"/>
                </a:cxn>
                <a:cxn ang="0">
                  <a:pos x="5" y="144"/>
                </a:cxn>
                <a:cxn ang="0">
                  <a:pos x="8" y="144"/>
                </a:cxn>
                <a:cxn ang="0">
                  <a:pos x="11" y="144"/>
                </a:cxn>
                <a:cxn ang="0">
                  <a:pos x="14" y="143"/>
                </a:cxn>
                <a:cxn ang="0">
                  <a:pos x="14" y="143"/>
                </a:cxn>
                <a:cxn ang="0">
                  <a:pos x="16" y="143"/>
                </a:cxn>
                <a:cxn ang="0">
                  <a:pos x="18" y="141"/>
                </a:cxn>
                <a:cxn ang="0">
                  <a:pos x="22" y="138"/>
                </a:cxn>
                <a:cxn ang="0">
                  <a:pos x="27" y="134"/>
                </a:cxn>
                <a:cxn ang="0">
                  <a:pos x="32" y="129"/>
                </a:cxn>
                <a:cxn ang="0">
                  <a:pos x="37" y="124"/>
                </a:cxn>
                <a:cxn ang="0">
                  <a:pos x="42" y="118"/>
                </a:cxn>
                <a:cxn ang="0">
                  <a:pos x="48" y="113"/>
                </a:cxn>
                <a:cxn ang="0">
                  <a:pos x="51" y="111"/>
                </a:cxn>
                <a:cxn ang="0">
                  <a:pos x="54" y="109"/>
                </a:cxn>
                <a:cxn ang="0">
                  <a:pos x="54" y="109"/>
                </a:cxn>
                <a:cxn ang="0">
                  <a:pos x="53" y="107"/>
                </a:cxn>
                <a:cxn ang="0">
                  <a:pos x="52" y="105"/>
                </a:cxn>
                <a:cxn ang="0">
                  <a:pos x="52" y="102"/>
                </a:cxn>
                <a:cxn ang="0">
                  <a:pos x="51" y="98"/>
                </a:cxn>
                <a:cxn ang="0">
                  <a:pos x="51" y="93"/>
                </a:cxn>
                <a:cxn ang="0">
                  <a:pos x="52" y="87"/>
                </a:cxn>
                <a:cxn ang="0">
                  <a:pos x="53" y="81"/>
                </a:cxn>
                <a:cxn ang="0">
                  <a:pos x="53" y="81"/>
                </a:cxn>
                <a:cxn ang="0">
                  <a:pos x="57" y="65"/>
                </a:cxn>
                <a:cxn ang="0">
                  <a:pos x="61" y="49"/>
                </a:cxn>
                <a:cxn ang="0">
                  <a:pos x="64" y="35"/>
                </a:cxn>
                <a:cxn ang="0">
                  <a:pos x="66" y="30"/>
                </a:cxn>
                <a:cxn ang="0">
                  <a:pos x="66" y="26"/>
                </a:cxn>
                <a:cxn ang="0">
                  <a:pos x="66" y="26"/>
                </a:cxn>
                <a:cxn ang="0">
                  <a:pos x="66" y="20"/>
                </a:cxn>
                <a:cxn ang="0">
                  <a:pos x="66" y="15"/>
                </a:cxn>
                <a:cxn ang="0">
                  <a:pos x="65" y="11"/>
                </a:cxn>
                <a:cxn ang="0">
                  <a:pos x="22" y="0"/>
                </a:cxn>
              </a:cxnLst>
              <a:rect l="0" t="0" r="0" b="0"/>
              <a:pathLst>
                <a:path w="267" h="576">
                  <a:moveTo>
                    <a:pt x="90" y="0"/>
                  </a:moveTo>
                  <a:lnTo>
                    <a:pt x="90" y="0"/>
                  </a:lnTo>
                  <a:lnTo>
                    <a:pt x="95" y="144"/>
                  </a:lnTo>
                  <a:lnTo>
                    <a:pt x="98" y="256"/>
                  </a:lnTo>
                  <a:lnTo>
                    <a:pt x="102" y="335"/>
                  </a:lnTo>
                  <a:lnTo>
                    <a:pt x="104" y="359"/>
                  </a:lnTo>
                  <a:lnTo>
                    <a:pt x="102" y="380"/>
                  </a:lnTo>
                  <a:lnTo>
                    <a:pt x="101" y="400"/>
                  </a:lnTo>
                  <a:lnTo>
                    <a:pt x="96" y="416"/>
                  </a:lnTo>
                  <a:lnTo>
                    <a:pt x="92" y="431"/>
                  </a:lnTo>
                  <a:lnTo>
                    <a:pt x="86" y="445"/>
                  </a:lnTo>
                  <a:lnTo>
                    <a:pt x="80" y="455"/>
                  </a:lnTo>
                  <a:lnTo>
                    <a:pt x="74" y="464"/>
                  </a:lnTo>
                  <a:lnTo>
                    <a:pt x="54" y="490"/>
                  </a:lnTo>
                  <a:lnTo>
                    <a:pt x="30" y="524"/>
                  </a:lnTo>
                  <a:lnTo>
                    <a:pt x="0" y="569"/>
                  </a:lnTo>
                  <a:lnTo>
                    <a:pt x="3" y="572"/>
                  </a:lnTo>
                  <a:lnTo>
                    <a:pt x="14" y="575"/>
                  </a:lnTo>
                  <a:lnTo>
                    <a:pt x="21" y="576"/>
                  </a:lnTo>
                  <a:lnTo>
                    <a:pt x="32" y="576"/>
                  </a:lnTo>
                  <a:lnTo>
                    <a:pt x="44" y="575"/>
                  </a:lnTo>
                  <a:lnTo>
                    <a:pt x="57" y="572"/>
                  </a:lnTo>
                  <a:lnTo>
                    <a:pt x="65" y="569"/>
                  </a:lnTo>
                  <a:lnTo>
                    <a:pt x="74" y="564"/>
                  </a:lnTo>
                  <a:lnTo>
                    <a:pt x="90" y="551"/>
                  </a:lnTo>
                  <a:lnTo>
                    <a:pt x="110" y="533"/>
                  </a:lnTo>
                  <a:lnTo>
                    <a:pt x="129" y="514"/>
                  </a:lnTo>
                  <a:lnTo>
                    <a:pt x="149" y="493"/>
                  </a:lnTo>
                  <a:lnTo>
                    <a:pt x="170" y="472"/>
                  </a:lnTo>
                  <a:lnTo>
                    <a:pt x="192" y="452"/>
                  </a:lnTo>
                  <a:lnTo>
                    <a:pt x="204" y="443"/>
                  </a:lnTo>
                  <a:lnTo>
                    <a:pt x="216" y="436"/>
                  </a:lnTo>
                  <a:lnTo>
                    <a:pt x="213" y="427"/>
                  </a:lnTo>
                  <a:lnTo>
                    <a:pt x="211" y="418"/>
                  </a:lnTo>
                  <a:lnTo>
                    <a:pt x="208" y="406"/>
                  </a:lnTo>
                  <a:lnTo>
                    <a:pt x="207" y="389"/>
                  </a:lnTo>
                  <a:lnTo>
                    <a:pt x="207" y="370"/>
                  </a:lnTo>
                  <a:lnTo>
                    <a:pt x="208" y="346"/>
                  </a:lnTo>
                  <a:lnTo>
                    <a:pt x="213" y="321"/>
                  </a:lnTo>
                  <a:lnTo>
                    <a:pt x="228" y="259"/>
                  </a:lnTo>
                  <a:lnTo>
                    <a:pt x="244" y="195"/>
                  </a:lnTo>
                  <a:lnTo>
                    <a:pt x="259" y="138"/>
                  </a:lnTo>
                  <a:lnTo>
                    <a:pt x="264" y="117"/>
                  </a:lnTo>
                  <a:lnTo>
                    <a:pt x="267" y="102"/>
                  </a:lnTo>
                  <a:lnTo>
                    <a:pt x="267" y="80"/>
                  </a:lnTo>
                  <a:lnTo>
                    <a:pt x="265" y="60"/>
                  </a:lnTo>
                  <a:lnTo>
                    <a:pt x="262" y="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3" name="Freeform 46"/>
            <p:cNvSpPr/>
            <p:nvPr/>
          </p:nvSpPr>
          <p:spPr>
            <a:xfrm>
              <a:off x="4106" y="1844"/>
              <a:ext cx="261" cy="499"/>
            </a:xfrm>
            <a:custGeom>
              <a:avLst/>
              <a:gdLst/>
              <a:ahLst/>
              <a:cxnLst>
                <a:cxn ang="0">
                  <a:pos x="105" y="10"/>
                </a:cxn>
                <a:cxn ang="0">
                  <a:pos x="110" y="17"/>
                </a:cxn>
                <a:cxn ang="0">
                  <a:pos x="115" y="27"/>
                </a:cxn>
                <a:cxn ang="0">
                  <a:pos x="119" y="36"/>
                </a:cxn>
                <a:cxn ang="0">
                  <a:pos x="120" y="42"/>
                </a:cxn>
                <a:cxn ang="0">
                  <a:pos x="120" y="45"/>
                </a:cxn>
                <a:cxn ang="0">
                  <a:pos x="119" y="61"/>
                </a:cxn>
                <a:cxn ang="0">
                  <a:pos x="115" y="120"/>
                </a:cxn>
                <a:cxn ang="0">
                  <a:pos x="114" y="128"/>
                </a:cxn>
                <a:cxn ang="0">
                  <a:pos x="113" y="162"/>
                </a:cxn>
                <a:cxn ang="0">
                  <a:pos x="114" y="193"/>
                </a:cxn>
                <a:cxn ang="0">
                  <a:pos x="121" y="211"/>
                </a:cxn>
                <a:cxn ang="0">
                  <a:pos x="127" y="227"/>
                </a:cxn>
                <a:cxn ang="0">
                  <a:pos x="131" y="242"/>
                </a:cxn>
                <a:cxn ang="0">
                  <a:pos x="128" y="243"/>
                </a:cxn>
                <a:cxn ang="0">
                  <a:pos x="116" y="246"/>
                </a:cxn>
                <a:cxn ang="0">
                  <a:pos x="104" y="249"/>
                </a:cxn>
                <a:cxn ang="0">
                  <a:pos x="88" y="250"/>
                </a:cxn>
                <a:cxn ang="0">
                  <a:pos x="69" y="250"/>
                </a:cxn>
                <a:cxn ang="0">
                  <a:pos x="48" y="246"/>
                </a:cxn>
                <a:cxn ang="0">
                  <a:pos x="37" y="242"/>
                </a:cxn>
                <a:cxn ang="0">
                  <a:pos x="25" y="238"/>
                </a:cxn>
                <a:cxn ang="0">
                  <a:pos x="13" y="232"/>
                </a:cxn>
                <a:cxn ang="0">
                  <a:pos x="14" y="190"/>
                </a:cxn>
                <a:cxn ang="0">
                  <a:pos x="14" y="143"/>
                </a:cxn>
                <a:cxn ang="0">
                  <a:pos x="13" y="133"/>
                </a:cxn>
                <a:cxn ang="0">
                  <a:pos x="13" y="111"/>
                </a:cxn>
                <a:cxn ang="0">
                  <a:pos x="14" y="53"/>
                </a:cxn>
                <a:cxn ang="0">
                  <a:pos x="15" y="36"/>
                </a:cxn>
                <a:cxn ang="0">
                  <a:pos x="14" y="38"/>
                </a:cxn>
                <a:cxn ang="0">
                  <a:pos x="10" y="44"/>
                </a:cxn>
                <a:cxn ang="0">
                  <a:pos x="5" y="48"/>
                </a:cxn>
                <a:cxn ang="0">
                  <a:pos x="3" y="49"/>
                </a:cxn>
                <a:cxn ang="0">
                  <a:pos x="1" y="43"/>
                </a:cxn>
                <a:cxn ang="0">
                  <a:pos x="0" y="41"/>
                </a:cxn>
                <a:cxn ang="0">
                  <a:pos x="2" y="36"/>
                </a:cxn>
                <a:cxn ang="0">
                  <a:pos x="8" y="18"/>
                </a:cxn>
                <a:cxn ang="0">
                  <a:pos x="13" y="5"/>
                </a:cxn>
                <a:cxn ang="0">
                  <a:pos x="34" y="43"/>
                </a:cxn>
              </a:cxnLst>
              <a:rect l="0" t="0" r="0" b="0"/>
              <a:pathLst>
                <a:path w="520" h="998">
                  <a:moveTo>
                    <a:pt x="417" y="40"/>
                  </a:moveTo>
                  <a:lnTo>
                    <a:pt x="417" y="40"/>
                  </a:lnTo>
                  <a:lnTo>
                    <a:pt x="428" y="54"/>
                  </a:lnTo>
                  <a:lnTo>
                    <a:pt x="437" y="68"/>
                  </a:lnTo>
                  <a:lnTo>
                    <a:pt x="448" y="86"/>
                  </a:lnTo>
                  <a:lnTo>
                    <a:pt x="459" y="107"/>
                  </a:lnTo>
                  <a:lnTo>
                    <a:pt x="469" y="131"/>
                  </a:lnTo>
                  <a:lnTo>
                    <a:pt x="472" y="143"/>
                  </a:lnTo>
                  <a:lnTo>
                    <a:pt x="475" y="155"/>
                  </a:lnTo>
                  <a:lnTo>
                    <a:pt x="478" y="167"/>
                  </a:lnTo>
                  <a:lnTo>
                    <a:pt x="478" y="178"/>
                  </a:lnTo>
                  <a:lnTo>
                    <a:pt x="478" y="206"/>
                  </a:lnTo>
                  <a:lnTo>
                    <a:pt x="475" y="244"/>
                  </a:lnTo>
                  <a:lnTo>
                    <a:pt x="469" y="330"/>
                  </a:lnTo>
                  <a:lnTo>
                    <a:pt x="456" y="480"/>
                  </a:lnTo>
                  <a:lnTo>
                    <a:pt x="453" y="509"/>
                  </a:lnTo>
                  <a:lnTo>
                    <a:pt x="453" y="550"/>
                  </a:lnTo>
                  <a:lnTo>
                    <a:pt x="451" y="648"/>
                  </a:lnTo>
                  <a:lnTo>
                    <a:pt x="453" y="772"/>
                  </a:lnTo>
                  <a:lnTo>
                    <a:pt x="462" y="793"/>
                  </a:lnTo>
                  <a:lnTo>
                    <a:pt x="481" y="842"/>
                  </a:lnTo>
                  <a:lnTo>
                    <a:pt x="493" y="874"/>
                  </a:lnTo>
                  <a:lnTo>
                    <a:pt x="504" y="905"/>
                  </a:lnTo>
                  <a:lnTo>
                    <a:pt x="513" y="937"/>
                  </a:lnTo>
                  <a:lnTo>
                    <a:pt x="520" y="965"/>
                  </a:lnTo>
                  <a:lnTo>
                    <a:pt x="510" y="970"/>
                  </a:lnTo>
                  <a:lnTo>
                    <a:pt x="483" y="979"/>
                  </a:lnTo>
                  <a:lnTo>
                    <a:pt x="463" y="983"/>
                  </a:lnTo>
                  <a:lnTo>
                    <a:pt x="441" y="989"/>
                  </a:lnTo>
                  <a:lnTo>
                    <a:pt x="414" y="994"/>
                  </a:lnTo>
                  <a:lnTo>
                    <a:pt x="383" y="997"/>
                  </a:lnTo>
                  <a:lnTo>
                    <a:pt x="350" y="998"/>
                  </a:lnTo>
                  <a:lnTo>
                    <a:pt x="314" y="998"/>
                  </a:lnTo>
                  <a:lnTo>
                    <a:pt x="275" y="997"/>
                  </a:lnTo>
                  <a:lnTo>
                    <a:pt x="234" y="991"/>
                  </a:lnTo>
                  <a:lnTo>
                    <a:pt x="191" y="982"/>
                  </a:lnTo>
                  <a:lnTo>
                    <a:pt x="169" y="974"/>
                  </a:lnTo>
                  <a:lnTo>
                    <a:pt x="146" y="968"/>
                  </a:lnTo>
                  <a:lnTo>
                    <a:pt x="124" y="959"/>
                  </a:lnTo>
                  <a:lnTo>
                    <a:pt x="100" y="950"/>
                  </a:lnTo>
                  <a:lnTo>
                    <a:pt x="76" y="940"/>
                  </a:lnTo>
                  <a:lnTo>
                    <a:pt x="52" y="928"/>
                  </a:lnTo>
                  <a:lnTo>
                    <a:pt x="53" y="759"/>
                  </a:lnTo>
                  <a:lnTo>
                    <a:pt x="53" y="625"/>
                  </a:lnTo>
                  <a:lnTo>
                    <a:pt x="53" y="570"/>
                  </a:lnTo>
                  <a:lnTo>
                    <a:pt x="52" y="530"/>
                  </a:lnTo>
                  <a:lnTo>
                    <a:pt x="50" y="492"/>
                  </a:lnTo>
                  <a:lnTo>
                    <a:pt x="50" y="441"/>
                  </a:lnTo>
                  <a:lnTo>
                    <a:pt x="53" y="323"/>
                  </a:lnTo>
                  <a:lnTo>
                    <a:pt x="56" y="211"/>
                  </a:lnTo>
                  <a:lnTo>
                    <a:pt x="58" y="169"/>
                  </a:lnTo>
                  <a:lnTo>
                    <a:pt x="58" y="143"/>
                  </a:lnTo>
                  <a:lnTo>
                    <a:pt x="53" y="149"/>
                  </a:lnTo>
                  <a:lnTo>
                    <a:pt x="44" y="164"/>
                  </a:lnTo>
                  <a:lnTo>
                    <a:pt x="37" y="173"/>
                  </a:lnTo>
                  <a:lnTo>
                    <a:pt x="29" y="181"/>
                  </a:lnTo>
                  <a:lnTo>
                    <a:pt x="20" y="190"/>
                  </a:lnTo>
                  <a:lnTo>
                    <a:pt x="10" y="196"/>
                  </a:lnTo>
                  <a:lnTo>
                    <a:pt x="9" y="179"/>
                  </a:lnTo>
                  <a:lnTo>
                    <a:pt x="4" y="169"/>
                  </a:lnTo>
                  <a:lnTo>
                    <a:pt x="3" y="166"/>
                  </a:lnTo>
                  <a:lnTo>
                    <a:pt x="0" y="164"/>
                  </a:lnTo>
                  <a:lnTo>
                    <a:pt x="6" y="143"/>
                  </a:lnTo>
                  <a:lnTo>
                    <a:pt x="20" y="97"/>
                  </a:lnTo>
                  <a:lnTo>
                    <a:pt x="29" y="70"/>
                  </a:lnTo>
                  <a:lnTo>
                    <a:pt x="40" y="43"/>
                  </a:lnTo>
                  <a:lnTo>
                    <a:pt x="50" y="19"/>
                  </a:lnTo>
                  <a:lnTo>
                    <a:pt x="61" y="0"/>
                  </a:lnTo>
                  <a:lnTo>
                    <a:pt x="134" y="172"/>
                  </a:lnTo>
                  <a:lnTo>
                    <a:pt x="417" y="40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4" name="Freeform 47"/>
            <p:cNvSpPr/>
            <p:nvPr/>
          </p:nvSpPr>
          <p:spPr>
            <a:xfrm>
              <a:off x="3998" y="1440"/>
              <a:ext cx="421" cy="420"/>
            </a:xfrm>
            <a:custGeom>
              <a:avLst/>
              <a:gdLst/>
              <a:ahLst/>
              <a:cxnLst>
                <a:cxn ang="0">
                  <a:pos x="28" y="9"/>
                </a:cxn>
                <a:cxn ang="0">
                  <a:pos x="34" y="16"/>
                </a:cxn>
                <a:cxn ang="0">
                  <a:pos x="43" y="28"/>
                </a:cxn>
                <a:cxn ang="0">
                  <a:pos x="68" y="46"/>
                </a:cxn>
                <a:cxn ang="0">
                  <a:pos x="76" y="52"/>
                </a:cxn>
                <a:cxn ang="0">
                  <a:pos x="83" y="57"/>
                </a:cxn>
                <a:cxn ang="0">
                  <a:pos x="86" y="62"/>
                </a:cxn>
                <a:cxn ang="0">
                  <a:pos x="92" y="61"/>
                </a:cxn>
                <a:cxn ang="0">
                  <a:pos x="99" y="61"/>
                </a:cxn>
                <a:cxn ang="0">
                  <a:pos x="116" y="52"/>
                </a:cxn>
                <a:cxn ang="0">
                  <a:pos x="117" y="64"/>
                </a:cxn>
                <a:cxn ang="0">
                  <a:pos x="114" y="83"/>
                </a:cxn>
                <a:cxn ang="0">
                  <a:pos x="106" y="98"/>
                </a:cxn>
                <a:cxn ang="0">
                  <a:pos x="127" y="67"/>
                </a:cxn>
                <a:cxn ang="0">
                  <a:pos x="135" y="58"/>
                </a:cxn>
                <a:cxn ang="0">
                  <a:pos x="145" y="53"/>
                </a:cxn>
                <a:cxn ang="0">
                  <a:pos x="149" y="54"/>
                </a:cxn>
                <a:cxn ang="0">
                  <a:pos x="163" y="64"/>
                </a:cxn>
                <a:cxn ang="0">
                  <a:pos x="167" y="73"/>
                </a:cxn>
                <a:cxn ang="0">
                  <a:pos x="181" y="54"/>
                </a:cxn>
                <a:cxn ang="0">
                  <a:pos x="188" y="50"/>
                </a:cxn>
                <a:cxn ang="0">
                  <a:pos x="198" y="50"/>
                </a:cxn>
                <a:cxn ang="0">
                  <a:pos x="206" y="57"/>
                </a:cxn>
                <a:cxn ang="0">
                  <a:pos x="211" y="71"/>
                </a:cxn>
                <a:cxn ang="0">
                  <a:pos x="210" y="89"/>
                </a:cxn>
                <a:cxn ang="0">
                  <a:pos x="201" y="159"/>
                </a:cxn>
                <a:cxn ang="0">
                  <a:pos x="193" y="190"/>
                </a:cxn>
                <a:cxn ang="0">
                  <a:pos x="186" y="203"/>
                </a:cxn>
                <a:cxn ang="0">
                  <a:pos x="176" y="208"/>
                </a:cxn>
                <a:cxn ang="0">
                  <a:pos x="140" y="210"/>
                </a:cxn>
                <a:cxn ang="0">
                  <a:pos x="104" y="207"/>
                </a:cxn>
                <a:cxn ang="0">
                  <a:pos x="89" y="204"/>
                </a:cxn>
                <a:cxn ang="0">
                  <a:pos x="83" y="198"/>
                </a:cxn>
                <a:cxn ang="0">
                  <a:pos x="82" y="193"/>
                </a:cxn>
                <a:cxn ang="0">
                  <a:pos x="83" y="166"/>
                </a:cxn>
                <a:cxn ang="0">
                  <a:pos x="92" y="159"/>
                </a:cxn>
                <a:cxn ang="0">
                  <a:pos x="108" y="163"/>
                </a:cxn>
                <a:cxn ang="0">
                  <a:pos x="133" y="168"/>
                </a:cxn>
                <a:cxn ang="0">
                  <a:pos x="142" y="167"/>
                </a:cxn>
                <a:cxn ang="0">
                  <a:pos x="148" y="165"/>
                </a:cxn>
                <a:cxn ang="0">
                  <a:pos x="155" y="163"/>
                </a:cxn>
                <a:cxn ang="0">
                  <a:pos x="157" y="158"/>
                </a:cxn>
                <a:cxn ang="0">
                  <a:pos x="153" y="131"/>
                </a:cxn>
                <a:cxn ang="0">
                  <a:pos x="85" y="111"/>
                </a:cxn>
                <a:cxn ang="0">
                  <a:pos x="86" y="102"/>
                </a:cxn>
                <a:cxn ang="0">
                  <a:pos x="78" y="92"/>
                </a:cxn>
                <a:cxn ang="0">
                  <a:pos x="58" y="81"/>
                </a:cxn>
                <a:cxn ang="0">
                  <a:pos x="45" y="75"/>
                </a:cxn>
                <a:cxn ang="0">
                  <a:pos x="31" y="58"/>
                </a:cxn>
                <a:cxn ang="0">
                  <a:pos x="15" y="40"/>
                </a:cxn>
                <a:cxn ang="0">
                  <a:pos x="0" y="19"/>
                </a:cxn>
              </a:cxnLst>
              <a:rect l="0" t="0" r="0" b="0"/>
              <a:pathLst>
                <a:path w="842" h="840">
                  <a:moveTo>
                    <a:pt x="76" y="0"/>
                  </a:moveTo>
                  <a:lnTo>
                    <a:pt x="76" y="0"/>
                  </a:lnTo>
                  <a:lnTo>
                    <a:pt x="95" y="19"/>
                  </a:lnTo>
                  <a:lnTo>
                    <a:pt x="112" y="36"/>
                  </a:lnTo>
                  <a:lnTo>
                    <a:pt x="125" y="49"/>
                  </a:lnTo>
                  <a:lnTo>
                    <a:pt x="131" y="54"/>
                  </a:lnTo>
                  <a:lnTo>
                    <a:pt x="136" y="61"/>
                  </a:lnTo>
                  <a:lnTo>
                    <a:pt x="146" y="79"/>
                  </a:lnTo>
                  <a:lnTo>
                    <a:pt x="157" y="97"/>
                  </a:lnTo>
                  <a:lnTo>
                    <a:pt x="163" y="105"/>
                  </a:lnTo>
                  <a:lnTo>
                    <a:pt x="169" y="111"/>
                  </a:lnTo>
                  <a:lnTo>
                    <a:pt x="194" y="127"/>
                  </a:lnTo>
                  <a:lnTo>
                    <a:pt x="233" y="152"/>
                  </a:lnTo>
                  <a:lnTo>
                    <a:pt x="272" y="182"/>
                  </a:lnTo>
                  <a:lnTo>
                    <a:pt x="287" y="196"/>
                  </a:lnTo>
                  <a:lnTo>
                    <a:pt x="297" y="206"/>
                  </a:lnTo>
                  <a:lnTo>
                    <a:pt x="303" y="208"/>
                  </a:lnTo>
                  <a:lnTo>
                    <a:pt x="314" y="212"/>
                  </a:lnTo>
                  <a:lnTo>
                    <a:pt x="320" y="215"/>
                  </a:lnTo>
                  <a:lnTo>
                    <a:pt x="326" y="220"/>
                  </a:lnTo>
                  <a:lnTo>
                    <a:pt x="332" y="227"/>
                  </a:lnTo>
                  <a:lnTo>
                    <a:pt x="336" y="236"/>
                  </a:lnTo>
                  <a:lnTo>
                    <a:pt x="339" y="244"/>
                  </a:lnTo>
                  <a:lnTo>
                    <a:pt x="342" y="248"/>
                  </a:lnTo>
                  <a:lnTo>
                    <a:pt x="344" y="248"/>
                  </a:lnTo>
                  <a:lnTo>
                    <a:pt x="348" y="248"/>
                  </a:lnTo>
                  <a:lnTo>
                    <a:pt x="359" y="244"/>
                  </a:lnTo>
                  <a:lnTo>
                    <a:pt x="368" y="242"/>
                  </a:lnTo>
                  <a:lnTo>
                    <a:pt x="380" y="242"/>
                  </a:lnTo>
                  <a:lnTo>
                    <a:pt x="387" y="242"/>
                  </a:lnTo>
                  <a:lnTo>
                    <a:pt x="393" y="241"/>
                  </a:lnTo>
                  <a:lnTo>
                    <a:pt x="408" y="236"/>
                  </a:lnTo>
                  <a:lnTo>
                    <a:pt x="425" y="230"/>
                  </a:lnTo>
                  <a:lnTo>
                    <a:pt x="438" y="223"/>
                  </a:lnTo>
                  <a:lnTo>
                    <a:pt x="462" y="208"/>
                  </a:lnTo>
                  <a:lnTo>
                    <a:pt x="471" y="200"/>
                  </a:lnTo>
                  <a:lnTo>
                    <a:pt x="469" y="224"/>
                  </a:lnTo>
                  <a:lnTo>
                    <a:pt x="468" y="253"/>
                  </a:lnTo>
                  <a:lnTo>
                    <a:pt x="463" y="290"/>
                  </a:lnTo>
                  <a:lnTo>
                    <a:pt x="459" y="310"/>
                  </a:lnTo>
                  <a:lnTo>
                    <a:pt x="453" y="329"/>
                  </a:lnTo>
                  <a:lnTo>
                    <a:pt x="447" y="346"/>
                  </a:lnTo>
                  <a:lnTo>
                    <a:pt x="440" y="361"/>
                  </a:lnTo>
                  <a:lnTo>
                    <a:pt x="429" y="382"/>
                  </a:lnTo>
                  <a:lnTo>
                    <a:pt x="423" y="389"/>
                  </a:lnTo>
                  <a:lnTo>
                    <a:pt x="456" y="344"/>
                  </a:lnTo>
                  <a:lnTo>
                    <a:pt x="483" y="304"/>
                  </a:lnTo>
                  <a:lnTo>
                    <a:pt x="507" y="268"/>
                  </a:lnTo>
                  <a:lnTo>
                    <a:pt x="517" y="254"/>
                  </a:lnTo>
                  <a:lnTo>
                    <a:pt x="528" y="241"/>
                  </a:lnTo>
                  <a:lnTo>
                    <a:pt x="538" y="229"/>
                  </a:lnTo>
                  <a:lnTo>
                    <a:pt x="549" y="220"/>
                  </a:lnTo>
                  <a:lnTo>
                    <a:pt x="559" y="212"/>
                  </a:lnTo>
                  <a:lnTo>
                    <a:pt x="571" y="209"/>
                  </a:lnTo>
                  <a:lnTo>
                    <a:pt x="577" y="209"/>
                  </a:lnTo>
                  <a:lnTo>
                    <a:pt x="583" y="209"/>
                  </a:lnTo>
                  <a:lnTo>
                    <a:pt x="589" y="211"/>
                  </a:lnTo>
                  <a:lnTo>
                    <a:pt x="595" y="214"/>
                  </a:lnTo>
                  <a:lnTo>
                    <a:pt x="621" y="229"/>
                  </a:lnTo>
                  <a:lnTo>
                    <a:pt x="633" y="236"/>
                  </a:lnTo>
                  <a:lnTo>
                    <a:pt x="643" y="245"/>
                  </a:lnTo>
                  <a:lnTo>
                    <a:pt x="652" y="256"/>
                  </a:lnTo>
                  <a:lnTo>
                    <a:pt x="659" y="266"/>
                  </a:lnTo>
                  <a:lnTo>
                    <a:pt x="664" y="278"/>
                  </a:lnTo>
                  <a:lnTo>
                    <a:pt x="665" y="292"/>
                  </a:lnTo>
                  <a:lnTo>
                    <a:pt x="674" y="278"/>
                  </a:lnTo>
                  <a:lnTo>
                    <a:pt x="697" y="247"/>
                  </a:lnTo>
                  <a:lnTo>
                    <a:pt x="710" y="230"/>
                  </a:lnTo>
                  <a:lnTo>
                    <a:pt x="724" y="215"/>
                  </a:lnTo>
                  <a:lnTo>
                    <a:pt x="739" y="203"/>
                  </a:lnTo>
                  <a:lnTo>
                    <a:pt x="745" y="200"/>
                  </a:lnTo>
                  <a:lnTo>
                    <a:pt x="751" y="197"/>
                  </a:lnTo>
                  <a:lnTo>
                    <a:pt x="766" y="197"/>
                  </a:lnTo>
                  <a:lnTo>
                    <a:pt x="773" y="197"/>
                  </a:lnTo>
                  <a:lnTo>
                    <a:pt x="782" y="199"/>
                  </a:lnTo>
                  <a:lnTo>
                    <a:pt x="790" y="200"/>
                  </a:lnTo>
                  <a:lnTo>
                    <a:pt x="799" y="205"/>
                  </a:lnTo>
                  <a:lnTo>
                    <a:pt x="808" y="209"/>
                  </a:lnTo>
                  <a:lnTo>
                    <a:pt x="815" y="217"/>
                  </a:lnTo>
                  <a:lnTo>
                    <a:pt x="823" y="226"/>
                  </a:lnTo>
                  <a:lnTo>
                    <a:pt x="829" y="236"/>
                  </a:lnTo>
                  <a:lnTo>
                    <a:pt x="835" y="250"/>
                  </a:lnTo>
                  <a:lnTo>
                    <a:pt x="839" y="265"/>
                  </a:lnTo>
                  <a:lnTo>
                    <a:pt x="842" y="284"/>
                  </a:lnTo>
                  <a:lnTo>
                    <a:pt x="842" y="305"/>
                  </a:lnTo>
                  <a:lnTo>
                    <a:pt x="842" y="329"/>
                  </a:lnTo>
                  <a:lnTo>
                    <a:pt x="839" y="356"/>
                  </a:lnTo>
                  <a:lnTo>
                    <a:pt x="815" y="546"/>
                  </a:lnTo>
                  <a:lnTo>
                    <a:pt x="806" y="605"/>
                  </a:lnTo>
                  <a:lnTo>
                    <a:pt x="802" y="634"/>
                  </a:lnTo>
                  <a:lnTo>
                    <a:pt x="793" y="669"/>
                  </a:lnTo>
                  <a:lnTo>
                    <a:pt x="787" y="696"/>
                  </a:lnTo>
                  <a:lnTo>
                    <a:pt x="778" y="727"/>
                  </a:lnTo>
                  <a:lnTo>
                    <a:pt x="769" y="759"/>
                  </a:lnTo>
                  <a:lnTo>
                    <a:pt x="763" y="772"/>
                  </a:lnTo>
                  <a:lnTo>
                    <a:pt x="755" y="786"/>
                  </a:lnTo>
                  <a:lnTo>
                    <a:pt x="749" y="799"/>
                  </a:lnTo>
                  <a:lnTo>
                    <a:pt x="742" y="810"/>
                  </a:lnTo>
                  <a:lnTo>
                    <a:pt x="733" y="819"/>
                  </a:lnTo>
                  <a:lnTo>
                    <a:pt x="725" y="825"/>
                  </a:lnTo>
                  <a:lnTo>
                    <a:pt x="703" y="829"/>
                  </a:lnTo>
                  <a:lnTo>
                    <a:pt x="676" y="834"/>
                  </a:lnTo>
                  <a:lnTo>
                    <a:pt x="637" y="837"/>
                  </a:lnTo>
                  <a:lnTo>
                    <a:pt x="588" y="840"/>
                  </a:lnTo>
                  <a:lnTo>
                    <a:pt x="559" y="840"/>
                  </a:lnTo>
                  <a:lnTo>
                    <a:pt x="526" y="838"/>
                  </a:lnTo>
                  <a:lnTo>
                    <a:pt x="492" y="837"/>
                  </a:lnTo>
                  <a:lnTo>
                    <a:pt x="453" y="832"/>
                  </a:lnTo>
                  <a:lnTo>
                    <a:pt x="413" y="828"/>
                  </a:lnTo>
                  <a:lnTo>
                    <a:pt x="368" y="822"/>
                  </a:lnTo>
                  <a:lnTo>
                    <a:pt x="362" y="820"/>
                  </a:lnTo>
                  <a:lnTo>
                    <a:pt x="354" y="816"/>
                  </a:lnTo>
                  <a:lnTo>
                    <a:pt x="347" y="811"/>
                  </a:lnTo>
                  <a:lnTo>
                    <a:pt x="339" y="805"/>
                  </a:lnTo>
                  <a:lnTo>
                    <a:pt x="332" y="796"/>
                  </a:lnTo>
                  <a:lnTo>
                    <a:pt x="330" y="790"/>
                  </a:lnTo>
                  <a:lnTo>
                    <a:pt x="329" y="784"/>
                  </a:lnTo>
                  <a:lnTo>
                    <a:pt x="327" y="777"/>
                  </a:lnTo>
                  <a:lnTo>
                    <a:pt x="327" y="769"/>
                  </a:lnTo>
                  <a:lnTo>
                    <a:pt x="327" y="735"/>
                  </a:lnTo>
                  <a:lnTo>
                    <a:pt x="327" y="697"/>
                  </a:lnTo>
                  <a:lnTo>
                    <a:pt x="327" y="679"/>
                  </a:lnTo>
                  <a:lnTo>
                    <a:pt x="329" y="661"/>
                  </a:lnTo>
                  <a:lnTo>
                    <a:pt x="332" y="645"/>
                  </a:lnTo>
                  <a:lnTo>
                    <a:pt x="336" y="628"/>
                  </a:lnTo>
                  <a:lnTo>
                    <a:pt x="368" y="633"/>
                  </a:lnTo>
                  <a:lnTo>
                    <a:pt x="398" y="639"/>
                  </a:lnTo>
                  <a:lnTo>
                    <a:pt x="414" y="643"/>
                  </a:lnTo>
                  <a:lnTo>
                    <a:pt x="429" y="649"/>
                  </a:lnTo>
                  <a:lnTo>
                    <a:pt x="457" y="657"/>
                  </a:lnTo>
                  <a:lnTo>
                    <a:pt x="481" y="663"/>
                  </a:lnTo>
                  <a:lnTo>
                    <a:pt x="529" y="669"/>
                  </a:lnTo>
                  <a:lnTo>
                    <a:pt x="541" y="670"/>
                  </a:lnTo>
                  <a:lnTo>
                    <a:pt x="550" y="670"/>
                  </a:lnTo>
                  <a:lnTo>
                    <a:pt x="559" y="669"/>
                  </a:lnTo>
                  <a:lnTo>
                    <a:pt x="567" y="667"/>
                  </a:lnTo>
                  <a:lnTo>
                    <a:pt x="579" y="663"/>
                  </a:lnTo>
                  <a:lnTo>
                    <a:pt x="585" y="661"/>
                  </a:lnTo>
                  <a:lnTo>
                    <a:pt x="591" y="660"/>
                  </a:lnTo>
                  <a:lnTo>
                    <a:pt x="597" y="660"/>
                  </a:lnTo>
                  <a:lnTo>
                    <a:pt x="601" y="658"/>
                  </a:lnTo>
                  <a:lnTo>
                    <a:pt x="610" y="654"/>
                  </a:lnTo>
                  <a:lnTo>
                    <a:pt x="618" y="651"/>
                  </a:lnTo>
                  <a:lnTo>
                    <a:pt x="622" y="649"/>
                  </a:lnTo>
                  <a:lnTo>
                    <a:pt x="628" y="649"/>
                  </a:lnTo>
                  <a:lnTo>
                    <a:pt x="628" y="631"/>
                  </a:lnTo>
                  <a:lnTo>
                    <a:pt x="625" y="591"/>
                  </a:lnTo>
                  <a:lnTo>
                    <a:pt x="622" y="569"/>
                  </a:lnTo>
                  <a:lnTo>
                    <a:pt x="618" y="545"/>
                  </a:lnTo>
                  <a:lnTo>
                    <a:pt x="612" y="524"/>
                  </a:lnTo>
                  <a:lnTo>
                    <a:pt x="609" y="516"/>
                  </a:lnTo>
                  <a:lnTo>
                    <a:pt x="606" y="509"/>
                  </a:lnTo>
                  <a:lnTo>
                    <a:pt x="523" y="362"/>
                  </a:lnTo>
                  <a:lnTo>
                    <a:pt x="339" y="444"/>
                  </a:lnTo>
                  <a:lnTo>
                    <a:pt x="339" y="438"/>
                  </a:lnTo>
                  <a:lnTo>
                    <a:pt x="339" y="425"/>
                  </a:lnTo>
                  <a:lnTo>
                    <a:pt x="342" y="407"/>
                  </a:lnTo>
                  <a:lnTo>
                    <a:pt x="345" y="396"/>
                  </a:lnTo>
                  <a:lnTo>
                    <a:pt x="351" y="386"/>
                  </a:lnTo>
                  <a:lnTo>
                    <a:pt x="311" y="365"/>
                  </a:lnTo>
                  <a:lnTo>
                    <a:pt x="251" y="332"/>
                  </a:lnTo>
                  <a:lnTo>
                    <a:pt x="240" y="328"/>
                  </a:lnTo>
                  <a:lnTo>
                    <a:pt x="230" y="323"/>
                  </a:lnTo>
                  <a:lnTo>
                    <a:pt x="208" y="316"/>
                  </a:lnTo>
                  <a:lnTo>
                    <a:pt x="197" y="311"/>
                  </a:lnTo>
                  <a:lnTo>
                    <a:pt x="187" y="305"/>
                  </a:lnTo>
                  <a:lnTo>
                    <a:pt x="178" y="298"/>
                  </a:lnTo>
                  <a:lnTo>
                    <a:pt x="169" y="289"/>
                  </a:lnTo>
                  <a:lnTo>
                    <a:pt x="148" y="263"/>
                  </a:lnTo>
                  <a:lnTo>
                    <a:pt x="121" y="230"/>
                  </a:lnTo>
                  <a:lnTo>
                    <a:pt x="76" y="181"/>
                  </a:lnTo>
                  <a:lnTo>
                    <a:pt x="68" y="172"/>
                  </a:lnTo>
                  <a:lnTo>
                    <a:pt x="59" y="158"/>
                  </a:lnTo>
                  <a:lnTo>
                    <a:pt x="38" y="126"/>
                  </a:lnTo>
                  <a:lnTo>
                    <a:pt x="16" y="93"/>
                  </a:lnTo>
                  <a:lnTo>
                    <a:pt x="7" y="82"/>
                  </a:lnTo>
                  <a:lnTo>
                    <a:pt x="0" y="75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5" name="Freeform 48"/>
            <p:cNvSpPr/>
            <p:nvPr/>
          </p:nvSpPr>
          <p:spPr>
            <a:xfrm>
              <a:off x="4068" y="1699"/>
              <a:ext cx="101" cy="104"/>
            </a:xfrm>
            <a:custGeom>
              <a:avLst/>
              <a:gdLst/>
              <a:ahLst/>
              <a:cxnLst>
                <a:cxn ang="0">
                  <a:pos x="51" y="31"/>
                </a:cxn>
                <a:cxn ang="0">
                  <a:pos x="37" y="15"/>
                </a:cxn>
                <a:cxn ang="0">
                  <a:pos x="32" y="10"/>
                </a:cxn>
                <a:cxn ang="0">
                  <a:pos x="28" y="7"/>
                </a:cxn>
                <a:cxn ang="0">
                  <a:pos x="14" y="1"/>
                </a:cxn>
                <a:cxn ang="0">
                  <a:pos x="14" y="0"/>
                </a:cxn>
                <a:cxn ang="0">
                  <a:pos x="12" y="1"/>
                </a:cxn>
                <a:cxn ang="0">
                  <a:pos x="12" y="3"/>
                </a:cxn>
                <a:cxn ang="0">
                  <a:pos x="14" y="5"/>
                </a:cxn>
                <a:cxn ang="0">
                  <a:pos x="16" y="7"/>
                </a:cxn>
                <a:cxn ang="0">
                  <a:pos x="23" y="12"/>
                </a:cxn>
                <a:cxn ang="0">
                  <a:pos x="25" y="13"/>
                </a:cxn>
                <a:cxn ang="0">
                  <a:pos x="26" y="15"/>
                </a:cxn>
                <a:cxn ang="0">
                  <a:pos x="26" y="17"/>
                </a:cxn>
                <a:cxn ang="0">
                  <a:pos x="24" y="19"/>
                </a:cxn>
                <a:cxn ang="0">
                  <a:pos x="21" y="20"/>
                </a:cxn>
                <a:cxn ang="0">
                  <a:pos x="15" y="21"/>
                </a:cxn>
                <a:cxn ang="0">
                  <a:pos x="6" y="21"/>
                </a:cxn>
                <a:cxn ang="0">
                  <a:pos x="4" y="22"/>
                </a:cxn>
                <a:cxn ang="0">
                  <a:pos x="2" y="24"/>
                </a:cxn>
                <a:cxn ang="0">
                  <a:pos x="0" y="26"/>
                </a:cxn>
                <a:cxn ang="0">
                  <a:pos x="1" y="27"/>
                </a:cxn>
                <a:cxn ang="0">
                  <a:pos x="2" y="29"/>
                </a:cxn>
                <a:cxn ang="0">
                  <a:pos x="6" y="31"/>
                </a:cxn>
                <a:cxn ang="0">
                  <a:pos x="6" y="33"/>
                </a:cxn>
                <a:cxn ang="0">
                  <a:pos x="9" y="36"/>
                </a:cxn>
                <a:cxn ang="0">
                  <a:pos x="10" y="38"/>
                </a:cxn>
                <a:cxn ang="0">
                  <a:pos x="12" y="42"/>
                </a:cxn>
                <a:cxn ang="0">
                  <a:pos x="13" y="44"/>
                </a:cxn>
                <a:cxn ang="0">
                  <a:pos x="16" y="49"/>
                </a:cxn>
                <a:cxn ang="0">
                  <a:pos x="20" y="52"/>
                </a:cxn>
                <a:cxn ang="0">
                  <a:pos x="21" y="53"/>
                </a:cxn>
                <a:cxn ang="0">
                  <a:pos x="41" y="53"/>
                </a:cxn>
                <a:cxn ang="0">
                  <a:pos x="46" y="51"/>
                </a:cxn>
              </a:cxnLst>
              <a:rect l="0" t="0" r="0" b="0"/>
              <a:pathLst>
                <a:path w="202" h="206">
                  <a:moveTo>
                    <a:pt x="202" y="122"/>
                  </a:moveTo>
                  <a:lnTo>
                    <a:pt x="202" y="122"/>
                  </a:lnTo>
                  <a:lnTo>
                    <a:pt x="171" y="85"/>
                  </a:lnTo>
                  <a:lnTo>
                    <a:pt x="147" y="57"/>
                  </a:lnTo>
                  <a:lnTo>
                    <a:pt x="135" y="46"/>
                  </a:lnTo>
                  <a:lnTo>
                    <a:pt x="126" y="39"/>
                  </a:lnTo>
                  <a:lnTo>
                    <a:pt x="109" y="28"/>
                  </a:lnTo>
                  <a:lnTo>
                    <a:pt x="88" y="18"/>
                  </a:lnTo>
                  <a:lnTo>
                    <a:pt x="56" y="1"/>
                  </a:lnTo>
                  <a:lnTo>
                    <a:pt x="53" y="0"/>
                  </a:lnTo>
                  <a:lnTo>
                    <a:pt x="50" y="0"/>
                  </a:lnTo>
                  <a:lnTo>
                    <a:pt x="47" y="1"/>
                  </a:lnTo>
                  <a:lnTo>
                    <a:pt x="47" y="3"/>
                  </a:lnTo>
                  <a:lnTo>
                    <a:pt x="47" y="10"/>
                  </a:lnTo>
                  <a:lnTo>
                    <a:pt x="53" y="19"/>
                  </a:lnTo>
                  <a:lnTo>
                    <a:pt x="56" y="24"/>
                  </a:lnTo>
                  <a:lnTo>
                    <a:pt x="62" y="28"/>
                  </a:lnTo>
                  <a:lnTo>
                    <a:pt x="77" y="37"/>
                  </a:lnTo>
                  <a:lnTo>
                    <a:pt x="91" y="46"/>
                  </a:lnTo>
                  <a:lnTo>
                    <a:pt x="100" y="52"/>
                  </a:lnTo>
                  <a:lnTo>
                    <a:pt x="102" y="55"/>
                  </a:lnTo>
                  <a:lnTo>
                    <a:pt x="103" y="60"/>
                  </a:lnTo>
                  <a:lnTo>
                    <a:pt x="103" y="64"/>
                  </a:lnTo>
                  <a:lnTo>
                    <a:pt x="102" y="67"/>
                  </a:lnTo>
                  <a:lnTo>
                    <a:pt x="99" y="72"/>
                  </a:lnTo>
                  <a:lnTo>
                    <a:pt x="94" y="75"/>
                  </a:lnTo>
                  <a:lnTo>
                    <a:pt x="88" y="78"/>
                  </a:lnTo>
                  <a:lnTo>
                    <a:pt x="81" y="79"/>
                  </a:lnTo>
                  <a:lnTo>
                    <a:pt x="60" y="81"/>
                  </a:lnTo>
                  <a:lnTo>
                    <a:pt x="41" y="82"/>
                  </a:lnTo>
                  <a:lnTo>
                    <a:pt x="24" y="84"/>
                  </a:lnTo>
                  <a:lnTo>
                    <a:pt x="14" y="85"/>
                  </a:lnTo>
                  <a:lnTo>
                    <a:pt x="9" y="88"/>
                  </a:lnTo>
                  <a:lnTo>
                    <a:pt x="5" y="93"/>
                  </a:lnTo>
                  <a:lnTo>
                    <a:pt x="2" y="100"/>
                  </a:lnTo>
                  <a:lnTo>
                    <a:pt x="0" y="103"/>
                  </a:lnTo>
                  <a:lnTo>
                    <a:pt x="2" y="106"/>
                  </a:lnTo>
                  <a:lnTo>
                    <a:pt x="3" y="109"/>
                  </a:lnTo>
                  <a:lnTo>
                    <a:pt x="6" y="112"/>
                  </a:lnTo>
                  <a:lnTo>
                    <a:pt x="14" y="116"/>
                  </a:lnTo>
                  <a:lnTo>
                    <a:pt x="23" y="122"/>
                  </a:lnTo>
                  <a:lnTo>
                    <a:pt x="24" y="128"/>
                  </a:lnTo>
                  <a:lnTo>
                    <a:pt x="27" y="134"/>
                  </a:lnTo>
                  <a:lnTo>
                    <a:pt x="33" y="143"/>
                  </a:lnTo>
                  <a:lnTo>
                    <a:pt x="39" y="151"/>
                  </a:lnTo>
                  <a:lnTo>
                    <a:pt x="42" y="158"/>
                  </a:lnTo>
                  <a:lnTo>
                    <a:pt x="45" y="166"/>
                  </a:lnTo>
                  <a:lnTo>
                    <a:pt x="50" y="173"/>
                  </a:lnTo>
                  <a:lnTo>
                    <a:pt x="54" y="184"/>
                  </a:lnTo>
                  <a:lnTo>
                    <a:pt x="63" y="194"/>
                  </a:lnTo>
                  <a:lnTo>
                    <a:pt x="72" y="202"/>
                  </a:lnTo>
                  <a:lnTo>
                    <a:pt x="78" y="205"/>
                  </a:lnTo>
                  <a:lnTo>
                    <a:pt x="83" y="206"/>
                  </a:lnTo>
                  <a:lnTo>
                    <a:pt x="130" y="206"/>
                  </a:lnTo>
                  <a:lnTo>
                    <a:pt x="162" y="206"/>
                  </a:lnTo>
                  <a:lnTo>
                    <a:pt x="174" y="205"/>
                  </a:lnTo>
                  <a:lnTo>
                    <a:pt x="183" y="202"/>
                  </a:lnTo>
                  <a:lnTo>
                    <a:pt x="202" y="122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6" name="Freeform 49"/>
            <p:cNvSpPr/>
            <p:nvPr/>
          </p:nvSpPr>
          <p:spPr>
            <a:xfrm>
              <a:off x="4210" y="1508"/>
              <a:ext cx="167" cy="127"/>
            </a:xfrm>
            <a:custGeom>
              <a:avLst/>
              <a:gdLst/>
              <a:ahLst/>
              <a:cxnLst>
                <a:cxn ang="0">
                  <a:pos x="10" y="16"/>
                </a:cxn>
                <a:cxn ang="0">
                  <a:pos x="10" y="22"/>
                </a:cxn>
                <a:cxn ang="0">
                  <a:pos x="8" y="32"/>
                </a:cxn>
                <a:cxn ang="0">
                  <a:pos x="7" y="41"/>
                </a:cxn>
                <a:cxn ang="0">
                  <a:pos x="6" y="49"/>
                </a:cxn>
                <a:cxn ang="0">
                  <a:pos x="6" y="51"/>
                </a:cxn>
                <a:cxn ang="0">
                  <a:pos x="0" y="64"/>
                </a:cxn>
                <a:cxn ang="0">
                  <a:pos x="8" y="54"/>
                </a:cxn>
                <a:cxn ang="0">
                  <a:pos x="21" y="36"/>
                </a:cxn>
                <a:cxn ang="0">
                  <a:pos x="25" y="29"/>
                </a:cxn>
                <a:cxn ang="0">
                  <a:pos x="30" y="24"/>
                </a:cxn>
                <a:cxn ang="0">
                  <a:pos x="33" y="23"/>
                </a:cxn>
                <a:cxn ang="0">
                  <a:pos x="34" y="23"/>
                </a:cxn>
                <a:cxn ang="0">
                  <a:pos x="41" y="21"/>
                </a:cxn>
                <a:cxn ang="0">
                  <a:pos x="43" y="20"/>
                </a:cxn>
                <a:cxn ang="0">
                  <a:pos x="43" y="22"/>
                </a:cxn>
                <a:cxn ang="0">
                  <a:pos x="46" y="26"/>
                </a:cxn>
                <a:cxn ang="0">
                  <a:pos x="47" y="28"/>
                </a:cxn>
                <a:cxn ang="0">
                  <a:pos x="54" y="33"/>
                </a:cxn>
                <a:cxn ang="0">
                  <a:pos x="58" y="38"/>
                </a:cxn>
                <a:cxn ang="0">
                  <a:pos x="59" y="42"/>
                </a:cxn>
                <a:cxn ang="0">
                  <a:pos x="60" y="44"/>
                </a:cxn>
                <a:cxn ang="0">
                  <a:pos x="64" y="37"/>
                </a:cxn>
                <a:cxn ang="0">
                  <a:pos x="70" y="28"/>
                </a:cxn>
                <a:cxn ang="0">
                  <a:pos x="78" y="19"/>
                </a:cxn>
                <a:cxn ang="0">
                  <a:pos x="83" y="14"/>
                </a:cxn>
                <a:cxn ang="0">
                  <a:pos x="66" y="0"/>
                </a:cxn>
                <a:cxn ang="0">
                  <a:pos x="52" y="6"/>
                </a:cxn>
                <a:cxn ang="0">
                  <a:pos x="39" y="13"/>
                </a:cxn>
                <a:cxn ang="0">
                  <a:pos x="25" y="22"/>
                </a:cxn>
                <a:cxn ang="0">
                  <a:pos x="18" y="1"/>
                </a:cxn>
                <a:cxn ang="0">
                  <a:pos x="13" y="6"/>
                </a:cxn>
                <a:cxn ang="0">
                  <a:pos x="7" y="10"/>
                </a:cxn>
                <a:cxn ang="0">
                  <a:pos x="1" y="13"/>
                </a:cxn>
              </a:cxnLst>
              <a:rect l="0" t="0" r="0" b="0"/>
              <a:pathLst>
                <a:path w="335" h="254">
                  <a:moveTo>
                    <a:pt x="6" y="50"/>
                  </a:moveTo>
                  <a:lnTo>
                    <a:pt x="42" y="62"/>
                  </a:lnTo>
                  <a:lnTo>
                    <a:pt x="40" y="86"/>
                  </a:lnTo>
                  <a:lnTo>
                    <a:pt x="34" y="125"/>
                  </a:lnTo>
                  <a:lnTo>
                    <a:pt x="33" y="143"/>
                  </a:lnTo>
                  <a:lnTo>
                    <a:pt x="31" y="163"/>
                  </a:lnTo>
                  <a:lnTo>
                    <a:pt x="30" y="182"/>
                  </a:lnTo>
                  <a:lnTo>
                    <a:pt x="27" y="193"/>
                  </a:lnTo>
                  <a:lnTo>
                    <a:pt x="24" y="202"/>
                  </a:lnTo>
                  <a:lnTo>
                    <a:pt x="8" y="236"/>
                  </a:lnTo>
                  <a:lnTo>
                    <a:pt x="0" y="254"/>
                  </a:lnTo>
                  <a:lnTo>
                    <a:pt x="33" y="215"/>
                  </a:lnTo>
                  <a:lnTo>
                    <a:pt x="60" y="179"/>
                  </a:lnTo>
                  <a:lnTo>
                    <a:pt x="85" y="143"/>
                  </a:lnTo>
                  <a:lnTo>
                    <a:pt x="103" y="116"/>
                  </a:lnTo>
                  <a:lnTo>
                    <a:pt x="117" y="100"/>
                  </a:lnTo>
                  <a:lnTo>
                    <a:pt x="121" y="95"/>
                  </a:lnTo>
                  <a:lnTo>
                    <a:pt x="127" y="92"/>
                  </a:lnTo>
                  <a:lnTo>
                    <a:pt x="132" y="89"/>
                  </a:lnTo>
                  <a:lnTo>
                    <a:pt x="136" y="89"/>
                  </a:lnTo>
                  <a:lnTo>
                    <a:pt x="159" y="86"/>
                  </a:lnTo>
                  <a:lnTo>
                    <a:pt x="166" y="83"/>
                  </a:lnTo>
                  <a:lnTo>
                    <a:pt x="171" y="82"/>
                  </a:lnTo>
                  <a:lnTo>
                    <a:pt x="172" y="79"/>
                  </a:lnTo>
                  <a:lnTo>
                    <a:pt x="174" y="86"/>
                  </a:lnTo>
                  <a:lnTo>
                    <a:pt x="177" y="94"/>
                  </a:lnTo>
                  <a:lnTo>
                    <a:pt x="184" y="104"/>
                  </a:lnTo>
                  <a:lnTo>
                    <a:pt x="189" y="110"/>
                  </a:lnTo>
                  <a:lnTo>
                    <a:pt x="198" y="116"/>
                  </a:lnTo>
                  <a:lnTo>
                    <a:pt x="216" y="131"/>
                  </a:lnTo>
                  <a:lnTo>
                    <a:pt x="225" y="140"/>
                  </a:lnTo>
                  <a:lnTo>
                    <a:pt x="232" y="149"/>
                  </a:lnTo>
                  <a:lnTo>
                    <a:pt x="238" y="161"/>
                  </a:lnTo>
                  <a:lnTo>
                    <a:pt x="239" y="167"/>
                  </a:lnTo>
                  <a:lnTo>
                    <a:pt x="241" y="173"/>
                  </a:lnTo>
                  <a:lnTo>
                    <a:pt x="247" y="160"/>
                  </a:lnTo>
                  <a:lnTo>
                    <a:pt x="256" y="146"/>
                  </a:lnTo>
                  <a:lnTo>
                    <a:pt x="266" y="128"/>
                  </a:lnTo>
                  <a:lnTo>
                    <a:pt x="281" y="110"/>
                  </a:lnTo>
                  <a:lnTo>
                    <a:pt x="296" y="91"/>
                  </a:lnTo>
                  <a:lnTo>
                    <a:pt x="314" y="73"/>
                  </a:lnTo>
                  <a:lnTo>
                    <a:pt x="325" y="64"/>
                  </a:lnTo>
                  <a:lnTo>
                    <a:pt x="335" y="56"/>
                  </a:lnTo>
                  <a:lnTo>
                    <a:pt x="266" y="0"/>
                  </a:lnTo>
                  <a:lnTo>
                    <a:pt x="250" y="6"/>
                  </a:lnTo>
                  <a:lnTo>
                    <a:pt x="210" y="22"/>
                  </a:lnTo>
                  <a:lnTo>
                    <a:pt x="183" y="35"/>
                  </a:lnTo>
                  <a:lnTo>
                    <a:pt x="156" y="50"/>
                  </a:lnTo>
                  <a:lnTo>
                    <a:pt x="127" y="67"/>
                  </a:lnTo>
                  <a:lnTo>
                    <a:pt x="100" y="86"/>
                  </a:lnTo>
                  <a:lnTo>
                    <a:pt x="72" y="3"/>
                  </a:lnTo>
                  <a:lnTo>
                    <a:pt x="66" y="8"/>
                  </a:lnTo>
                  <a:lnTo>
                    <a:pt x="52" y="23"/>
                  </a:lnTo>
                  <a:lnTo>
                    <a:pt x="42" y="31"/>
                  </a:lnTo>
                  <a:lnTo>
                    <a:pt x="31" y="38"/>
                  </a:lnTo>
                  <a:lnTo>
                    <a:pt x="19" y="46"/>
                  </a:lnTo>
                  <a:lnTo>
                    <a:pt x="6" y="50"/>
                  </a:lnTo>
                  <a:close/>
                </a:path>
              </a:pathLst>
            </a:custGeom>
            <a:solidFill>
              <a:srgbClr val="D4145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7" name="Freeform 50"/>
            <p:cNvSpPr/>
            <p:nvPr/>
          </p:nvSpPr>
          <p:spPr>
            <a:xfrm>
              <a:off x="4224" y="1330"/>
              <a:ext cx="214" cy="294"/>
            </a:xfrm>
            <a:custGeom>
              <a:avLst/>
              <a:gdLst/>
              <a:ahLst/>
              <a:cxnLst>
                <a:cxn ang="0">
                  <a:pos x="100" y="138"/>
                </a:cxn>
                <a:cxn ang="0">
                  <a:pos x="106" y="123"/>
                </a:cxn>
                <a:cxn ang="0">
                  <a:pos x="107" y="116"/>
                </a:cxn>
                <a:cxn ang="0">
                  <a:pos x="106" y="113"/>
                </a:cxn>
                <a:cxn ang="0">
                  <a:pos x="103" y="104"/>
                </a:cxn>
                <a:cxn ang="0">
                  <a:pos x="99" y="97"/>
                </a:cxn>
                <a:cxn ang="0">
                  <a:pos x="95" y="88"/>
                </a:cxn>
                <a:cxn ang="0">
                  <a:pos x="93" y="74"/>
                </a:cxn>
                <a:cxn ang="0">
                  <a:pos x="91" y="62"/>
                </a:cxn>
                <a:cxn ang="0">
                  <a:pos x="85" y="32"/>
                </a:cxn>
                <a:cxn ang="0">
                  <a:pos x="79" y="18"/>
                </a:cxn>
                <a:cxn ang="0">
                  <a:pos x="74" y="13"/>
                </a:cxn>
                <a:cxn ang="0">
                  <a:pos x="65" y="5"/>
                </a:cxn>
                <a:cxn ang="0">
                  <a:pos x="52" y="1"/>
                </a:cxn>
                <a:cxn ang="0">
                  <a:pos x="44" y="0"/>
                </a:cxn>
                <a:cxn ang="0">
                  <a:pos x="34" y="3"/>
                </a:cxn>
                <a:cxn ang="0">
                  <a:pos x="22" y="10"/>
                </a:cxn>
                <a:cxn ang="0">
                  <a:pos x="13" y="18"/>
                </a:cxn>
                <a:cxn ang="0">
                  <a:pos x="8" y="25"/>
                </a:cxn>
                <a:cxn ang="0">
                  <a:pos x="6" y="31"/>
                </a:cxn>
                <a:cxn ang="0">
                  <a:pos x="5" y="44"/>
                </a:cxn>
                <a:cxn ang="0">
                  <a:pos x="6" y="61"/>
                </a:cxn>
                <a:cxn ang="0">
                  <a:pos x="7" y="74"/>
                </a:cxn>
                <a:cxn ang="0">
                  <a:pos x="7" y="89"/>
                </a:cxn>
                <a:cxn ang="0">
                  <a:pos x="4" y="95"/>
                </a:cxn>
                <a:cxn ang="0">
                  <a:pos x="6" y="95"/>
                </a:cxn>
                <a:cxn ang="0">
                  <a:pos x="10" y="92"/>
                </a:cxn>
                <a:cxn ang="0">
                  <a:pos x="10" y="92"/>
                </a:cxn>
                <a:cxn ang="0">
                  <a:pos x="12" y="99"/>
                </a:cxn>
                <a:cxn ang="0">
                  <a:pos x="11" y="107"/>
                </a:cxn>
                <a:cxn ang="0">
                  <a:pos x="9" y="110"/>
                </a:cxn>
                <a:cxn ang="0">
                  <a:pos x="5" y="110"/>
                </a:cxn>
                <a:cxn ang="0">
                  <a:pos x="1" y="110"/>
                </a:cxn>
                <a:cxn ang="0">
                  <a:pos x="1" y="110"/>
                </a:cxn>
                <a:cxn ang="0">
                  <a:pos x="4" y="113"/>
                </a:cxn>
                <a:cxn ang="0">
                  <a:pos x="12" y="114"/>
                </a:cxn>
                <a:cxn ang="0">
                  <a:pos x="19" y="111"/>
                </a:cxn>
                <a:cxn ang="0">
                  <a:pos x="27" y="102"/>
                </a:cxn>
                <a:cxn ang="0">
                  <a:pos x="31" y="94"/>
                </a:cxn>
                <a:cxn ang="0">
                  <a:pos x="54" y="85"/>
                </a:cxn>
                <a:cxn ang="0">
                  <a:pos x="58" y="89"/>
                </a:cxn>
                <a:cxn ang="0">
                  <a:pos x="58" y="93"/>
                </a:cxn>
                <a:cxn ang="0">
                  <a:pos x="59" y="103"/>
                </a:cxn>
                <a:cxn ang="0">
                  <a:pos x="61" y="107"/>
                </a:cxn>
                <a:cxn ang="0">
                  <a:pos x="61" y="104"/>
                </a:cxn>
                <a:cxn ang="0">
                  <a:pos x="62" y="98"/>
                </a:cxn>
                <a:cxn ang="0">
                  <a:pos x="63" y="102"/>
                </a:cxn>
                <a:cxn ang="0">
                  <a:pos x="65" y="108"/>
                </a:cxn>
                <a:cxn ang="0">
                  <a:pos x="67" y="109"/>
                </a:cxn>
                <a:cxn ang="0">
                  <a:pos x="67" y="104"/>
                </a:cxn>
                <a:cxn ang="0">
                  <a:pos x="68" y="102"/>
                </a:cxn>
                <a:cxn ang="0">
                  <a:pos x="75" y="106"/>
                </a:cxn>
                <a:cxn ang="0">
                  <a:pos x="86" y="114"/>
                </a:cxn>
                <a:cxn ang="0">
                  <a:pos x="93" y="119"/>
                </a:cxn>
                <a:cxn ang="0">
                  <a:pos x="94" y="123"/>
                </a:cxn>
                <a:cxn ang="0">
                  <a:pos x="95" y="147"/>
                </a:cxn>
              </a:cxnLst>
              <a:rect l="0" t="0" r="0" b="0"/>
              <a:pathLst>
                <a:path w="428" h="587">
                  <a:moveTo>
                    <a:pt x="391" y="579"/>
                  </a:moveTo>
                  <a:lnTo>
                    <a:pt x="391" y="579"/>
                  </a:lnTo>
                  <a:lnTo>
                    <a:pt x="400" y="552"/>
                  </a:lnTo>
                  <a:lnTo>
                    <a:pt x="416" y="510"/>
                  </a:lnTo>
                  <a:lnTo>
                    <a:pt x="422" y="492"/>
                  </a:lnTo>
                  <a:lnTo>
                    <a:pt x="426" y="477"/>
                  </a:lnTo>
                  <a:lnTo>
                    <a:pt x="428" y="470"/>
                  </a:lnTo>
                  <a:lnTo>
                    <a:pt x="428" y="462"/>
                  </a:lnTo>
                  <a:lnTo>
                    <a:pt x="426" y="456"/>
                  </a:lnTo>
                  <a:lnTo>
                    <a:pt x="423" y="450"/>
                  </a:lnTo>
                  <a:lnTo>
                    <a:pt x="419" y="440"/>
                  </a:lnTo>
                  <a:lnTo>
                    <a:pt x="413" y="428"/>
                  </a:lnTo>
                  <a:lnTo>
                    <a:pt x="409" y="414"/>
                  </a:lnTo>
                  <a:lnTo>
                    <a:pt x="403" y="401"/>
                  </a:lnTo>
                  <a:lnTo>
                    <a:pt x="395" y="387"/>
                  </a:lnTo>
                  <a:lnTo>
                    <a:pt x="386" y="374"/>
                  </a:lnTo>
                  <a:lnTo>
                    <a:pt x="380" y="359"/>
                  </a:lnTo>
                  <a:lnTo>
                    <a:pt x="377" y="352"/>
                  </a:lnTo>
                  <a:lnTo>
                    <a:pt x="376" y="341"/>
                  </a:lnTo>
                  <a:lnTo>
                    <a:pt x="371" y="296"/>
                  </a:lnTo>
                  <a:lnTo>
                    <a:pt x="368" y="272"/>
                  </a:lnTo>
                  <a:lnTo>
                    <a:pt x="362" y="248"/>
                  </a:lnTo>
                  <a:lnTo>
                    <a:pt x="355" y="211"/>
                  </a:lnTo>
                  <a:lnTo>
                    <a:pt x="343" y="157"/>
                  </a:lnTo>
                  <a:lnTo>
                    <a:pt x="337" y="128"/>
                  </a:lnTo>
                  <a:lnTo>
                    <a:pt x="328" y="102"/>
                  </a:lnTo>
                  <a:lnTo>
                    <a:pt x="319" y="79"/>
                  </a:lnTo>
                  <a:lnTo>
                    <a:pt x="313" y="70"/>
                  </a:lnTo>
                  <a:lnTo>
                    <a:pt x="308" y="63"/>
                  </a:lnTo>
                  <a:lnTo>
                    <a:pt x="296" y="51"/>
                  </a:lnTo>
                  <a:lnTo>
                    <a:pt x="284" y="39"/>
                  </a:lnTo>
                  <a:lnTo>
                    <a:pt x="272" y="28"/>
                  </a:lnTo>
                  <a:lnTo>
                    <a:pt x="259" y="19"/>
                  </a:lnTo>
                  <a:lnTo>
                    <a:pt x="242" y="12"/>
                  </a:lnTo>
                  <a:lnTo>
                    <a:pt x="226" y="6"/>
                  </a:lnTo>
                  <a:lnTo>
                    <a:pt x="206" y="1"/>
                  </a:lnTo>
                  <a:lnTo>
                    <a:pt x="186" y="0"/>
                  </a:lnTo>
                  <a:lnTo>
                    <a:pt x="174" y="0"/>
                  </a:lnTo>
                  <a:lnTo>
                    <a:pt x="162" y="3"/>
                  </a:lnTo>
                  <a:lnTo>
                    <a:pt x="150" y="6"/>
                  </a:lnTo>
                  <a:lnTo>
                    <a:pt x="136" y="10"/>
                  </a:lnTo>
                  <a:lnTo>
                    <a:pt x="123" y="16"/>
                  </a:lnTo>
                  <a:lnTo>
                    <a:pt x="109" y="24"/>
                  </a:lnTo>
                  <a:lnTo>
                    <a:pt x="85" y="39"/>
                  </a:lnTo>
                  <a:lnTo>
                    <a:pt x="73" y="48"/>
                  </a:lnTo>
                  <a:lnTo>
                    <a:pt x="63" y="58"/>
                  </a:lnTo>
                  <a:lnTo>
                    <a:pt x="52" y="69"/>
                  </a:lnTo>
                  <a:lnTo>
                    <a:pt x="43" y="78"/>
                  </a:lnTo>
                  <a:lnTo>
                    <a:pt x="36" y="88"/>
                  </a:lnTo>
                  <a:lnTo>
                    <a:pt x="30" y="100"/>
                  </a:lnTo>
                  <a:lnTo>
                    <a:pt x="25" y="111"/>
                  </a:lnTo>
                  <a:lnTo>
                    <a:pt x="22" y="121"/>
                  </a:lnTo>
                  <a:lnTo>
                    <a:pt x="19" y="140"/>
                  </a:lnTo>
                  <a:lnTo>
                    <a:pt x="18" y="158"/>
                  </a:lnTo>
                  <a:lnTo>
                    <a:pt x="18" y="175"/>
                  </a:lnTo>
                  <a:lnTo>
                    <a:pt x="18" y="191"/>
                  </a:lnTo>
                  <a:lnTo>
                    <a:pt x="19" y="218"/>
                  </a:lnTo>
                  <a:lnTo>
                    <a:pt x="24" y="241"/>
                  </a:lnTo>
                  <a:lnTo>
                    <a:pt x="27" y="272"/>
                  </a:lnTo>
                  <a:lnTo>
                    <a:pt x="28" y="293"/>
                  </a:lnTo>
                  <a:lnTo>
                    <a:pt x="28" y="316"/>
                  </a:lnTo>
                  <a:lnTo>
                    <a:pt x="28" y="337"/>
                  </a:lnTo>
                  <a:lnTo>
                    <a:pt x="25" y="356"/>
                  </a:lnTo>
                  <a:lnTo>
                    <a:pt x="24" y="365"/>
                  </a:lnTo>
                  <a:lnTo>
                    <a:pt x="21" y="371"/>
                  </a:lnTo>
                  <a:lnTo>
                    <a:pt x="16" y="377"/>
                  </a:lnTo>
                  <a:lnTo>
                    <a:pt x="12" y="381"/>
                  </a:lnTo>
                  <a:lnTo>
                    <a:pt x="24" y="377"/>
                  </a:lnTo>
                  <a:lnTo>
                    <a:pt x="31" y="371"/>
                  </a:lnTo>
                  <a:lnTo>
                    <a:pt x="36" y="368"/>
                  </a:lnTo>
                  <a:lnTo>
                    <a:pt x="37" y="365"/>
                  </a:lnTo>
                  <a:lnTo>
                    <a:pt x="39" y="363"/>
                  </a:lnTo>
                  <a:lnTo>
                    <a:pt x="40" y="365"/>
                  </a:lnTo>
                  <a:lnTo>
                    <a:pt x="43" y="371"/>
                  </a:lnTo>
                  <a:lnTo>
                    <a:pt x="45" y="381"/>
                  </a:lnTo>
                  <a:lnTo>
                    <a:pt x="46" y="393"/>
                  </a:lnTo>
                  <a:lnTo>
                    <a:pt x="46" y="407"/>
                  </a:lnTo>
                  <a:lnTo>
                    <a:pt x="45" y="420"/>
                  </a:lnTo>
                  <a:lnTo>
                    <a:pt x="42" y="425"/>
                  </a:lnTo>
                  <a:lnTo>
                    <a:pt x="40" y="431"/>
                  </a:lnTo>
                  <a:lnTo>
                    <a:pt x="37" y="434"/>
                  </a:lnTo>
                  <a:lnTo>
                    <a:pt x="33" y="437"/>
                  </a:lnTo>
                  <a:lnTo>
                    <a:pt x="25" y="440"/>
                  </a:lnTo>
                  <a:lnTo>
                    <a:pt x="18" y="440"/>
                  </a:lnTo>
                  <a:lnTo>
                    <a:pt x="12" y="441"/>
                  </a:lnTo>
                  <a:lnTo>
                    <a:pt x="7" y="440"/>
                  </a:lnTo>
                  <a:lnTo>
                    <a:pt x="1" y="438"/>
                  </a:lnTo>
                  <a:lnTo>
                    <a:pt x="0" y="437"/>
                  </a:lnTo>
                  <a:lnTo>
                    <a:pt x="1" y="440"/>
                  </a:lnTo>
                  <a:lnTo>
                    <a:pt x="6" y="444"/>
                  </a:lnTo>
                  <a:lnTo>
                    <a:pt x="10" y="449"/>
                  </a:lnTo>
                  <a:lnTo>
                    <a:pt x="16" y="452"/>
                  </a:lnTo>
                  <a:lnTo>
                    <a:pt x="25" y="455"/>
                  </a:lnTo>
                  <a:lnTo>
                    <a:pt x="36" y="456"/>
                  </a:lnTo>
                  <a:lnTo>
                    <a:pt x="48" y="455"/>
                  </a:lnTo>
                  <a:lnTo>
                    <a:pt x="61" y="450"/>
                  </a:lnTo>
                  <a:lnTo>
                    <a:pt x="73" y="443"/>
                  </a:lnTo>
                  <a:lnTo>
                    <a:pt x="87" y="432"/>
                  </a:lnTo>
                  <a:lnTo>
                    <a:pt x="97" y="420"/>
                  </a:lnTo>
                  <a:lnTo>
                    <a:pt x="108" y="408"/>
                  </a:lnTo>
                  <a:lnTo>
                    <a:pt x="115" y="396"/>
                  </a:lnTo>
                  <a:lnTo>
                    <a:pt x="120" y="384"/>
                  </a:lnTo>
                  <a:lnTo>
                    <a:pt x="121" y="374"/>
                  </a:lnTo>
                  <a:lnTo>
                    <a:pt x="212" y="338"/>
                  </a:lnTo>
                  <a:lnTo>
                    <a:pt x="215" y="340"/>
                  </a:lnTo>
                  <a:lnTo>
                    <a:pt x="223" y="344"/>
                  </a:lnTo>
                  <a:lnTo>
                    <a:pt x="226" y="349"/>
                  </a:lnTo>
                  <a:lnTo>
                    <a:pt x="229" y="355"/>
                  </a:lnTo>
                  <a:lnTo>
                    <a:pt x="232" y="362"/>
                  </a:lnTo>
                  <a:lnTo>
                    <a:pt x="232" y="371"/>
                  </a:lnTo>
                  <a:lnTo>
                    <a:pt x="232" y="389"/>
                  </a:lnTo>
                  <a:lnTo>
                    <a:pt x="233" y="404"/>
                  </a:lnTo>
                  <a:lnTo>
                    <a:pt x="235" y="410"/>
                  </a:lnTo>
                  <a:lnTo>
                    <a:pt x="236" y="416"/>
                  </a:lnTo>
                  <a:lnTo>
                    <a:pt x="239" y="420"/>
                  </a:lnTo>
                  <a:lnTo>
                    <a:pt x="244" y="425"/>
                  </a:lnTo>
                  <a:lnTo>
                    <a:pt x="244" y="422"/>
                  </a:lnTo>
                  <a:lnTo>
                    <a:pt x="242" y="413"/>
                  </a:lnTo>
                  <a:lnTo>
                    <a:pt x="242" y="401"/>
                  </a:lnTo>
                  <a:lnTo>
                    <a:pt x="245" y="395"/>
                  </a:lnTo>
                  <a:lnTo>
                    <a:pt x="248" y="389"/>
                  </a:lnTo>
                  <a:lnTo>
                    <a:pt x="248" y="395"/>
                  </a:lnTo>
                  <a:lnTo>
                    <a:pt x="250" y="408"/>
                  </a:lnTo>
                  <a:lnTo>
                    <a:pt x="251" y="416"/>
                  </a:lnTo>
                  <a:lnTo>
                    <a:pt x="254" y="423"/>
                  </a:lnTo>
                  <a:lnTo>
                    <a:pt x="259" y="431"/>
                  </a:lnTo>
                  <a:lnTo>
                    <a:pt x="265" y="438"/>
                  </a:lnTo>
                  <a:lnTo>
                    <a:pt x="265" y="434"/>
                  </a:lnTo>
                  <a:lnTo>
                    <a:pt x="265" y="423"/>
                  </a:lnTo>
                  <a:lnTo>
                    <a:pt x="266" y="417"/>
                  </a:lnTo>
                  <a:lnTo>
                    <a:pt x="266" y="413"/>
                  </a:lnTo>
                  <a:lnTo>
                    <a:pt x="269" y="410"/>
                  </a:lnTo>
                  <a:lnTo>
                    <a:pt x="272" y="408"/>
                  </a:lnTo>
                  <a:lnTo>
                    <a:pt x="278" y="408"/>
                  </a:lnTo>
                  <a:lnTo>
                    <a:pt x="284" y="411"/>
                  </a:lnTo>
                  <a:lnTo>
                    <a:pt x="299" y="422"/>
                  </a:lnTo>
                  <a:lnTo>
                    <a:pt x="329" y="446"/>
                  </a:lnTo>
                  <a:lnTo>
                    <a:pt x="343" y="455"/>
                  </a:lnTo>
                  <a:lnTo>
                    <a:pt x="358" y="464"/>
                  </a:lnTo>
                  <a:lnTo>
                    <a:pt x="364" y="470"/>
                  </a:lnTo>
                  <a:lnTo>
                    <a:pt x="370" y="476"/>
                  </a:lnTo>
                  <a:lnTo>
                    <a:pt x="374" y="483"/>
                  </a:lnTo>
                  <a:lnTo>
                    <a:pt x="376" y="491"/>
                  </a:lnTo>
                  <a:lnTo>
                    <a:pt x="376" y="536"/>
                  </a:lnTo>
                  <a:lnTo>
                    <a:pt x="377" y="561"/>
                  </a:lnTo>
                  <a:lnTo>
                    <a:pt x="380" y="587"/>
                  </a:lnTo>
                  <a:lnTo>
                    <a:pt x="391" y="579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8" name="Freeform 51"/>
            <p:cNvSpPr/>
            <p:nvPr/>
          </p:nvSpPr>
          <p:spPr>
            <a:xfrm>
              <a:off x="4248" y="1376"/>
              <a:ext cx="107" cy="180"/>
            </a:xfrm>
            <a:custGeom>
              <a:avLst/>
              <a:gdLst/>
              <a:ahLst/>
              <a:cxnLst>
                <a:cxn ang="0">
                  <a:pos x="6" y="8"/>
                </a:cxn>
                <a:cxn ang="0">
                  <a:pos x="7" y="5"/>
                </a:cxn>
                <a:cxn ang="0">
                  <a:pos x="9" y="2"/>
                </a:cxn>
                <a:cxn ang="0">
                  <a:pos x="10" y="2"/>
                </a:cxn>
                <a:cxn ang="0">
                  <a:pos x="23" y="0"/>
                </a:cxn>
                <a:cxn ang="0">
                  <a:pos x="31" y="1"/>
                </a:cxn>
                <a:cxn ang="0">
                  <a:pos x="35" y="2"/>
                </a:cxn>
                <a:cxn ang="0">
                  <a:pos x="36" y="3"/>
                </a:cxn>
                <a:cxn ang="0">
                  <a:pos x="41" y="11"/>
                </a:cxn>
                <a:cxn ang="0">
                  <a:pos x="44" y="19"/>
                </a:cxn>
                <a:cxn ang="0">
                  <a:pos x="44" y="22"/>
                </a:cxn>
                <a:cxn ang="0">
                  <a:pos x="45" y="37"/>
                </a:cxn>
                <a:cxn ang="0">
                  <a:pos x="46" y="42"/>
                </a:cxn>
                <a:cxn ang="0">
                  <a:pos x="48" y="46"/>
                </a:cxn>
                <a:cxn ang="0">
                  <a:pos x="53" y="52"/>
                </a:cxn>
                <a:cxn ang="0">
                  <a:pos x="54" y="55"/>
                </a:cxn>
                <a:cxn ang="0">
                  <a:pos x="54" y="57"/>
                </a:cxn>
                <a:cxn ang="0">
                  <a:pos x="52" y="60"/>
                </a:cxn>
                <a:cxn ang="0">
                  <a:pos x="50" y="63"/>
                </a:cxn>
                <a:cxn ang="0">
                  <a:pos x="45" y="67"/>
                </a:cxn>
                <a:cxn ang="0">
                  <a:pos x="27" y="78"/>
                </a:cxn>
                <a:cxn ang="0">
                  <a:pos x="14" y="88"/>
                </a:cxn>
                <a:cxn ang="0">
                  <a:pos x="12" y="90"/>
                </a:cxn>
                <a:cxn ang="0">
                  <a:pos x="12" y="84"/>
                </a:cxn>
                <a:cxn ang="0">
                  <a:pos x="12" y="76"/>
                </a:cxn>
                <a:cxn ang="0">
                  <a:pos x="11" y="74"/>
                </a:cxn>
                <a:cxn ang="0">
                  <a:pos x="9" y="70"/>
                </a:cxn>
                <a:cxn ang="0">
                  <a:pos x="4" y="64"/>
                </a:cxn>
                <a:cxn ang="0">
                  <a:pos x="2" y="59"/>
                </a:cxn>
                <a:cxn ang="0">
                  <a:pos x="1" y="56"/>
                </a:cxn>
                <a:cxn ang="0">
                  <a:pos x="0" y="42"/>
                </a:cxn>
                <a:cxn ang="0">
                  <a:pos x="1" y="28"/>
                </a:cxn>
                <a:cxn ang="0">
                  <a:pos x="1" y="24"/>
                </a:cxn>
                <a:cxn ang="0">
                  <a:pos x="4" y="13"/>
                </a:cxn>
                <a:cxn ang="0">
                  <a:pos x="6" y="8"/>
                </a:cxn>
              </a:cxnLst>
              <a:rect l="0" t="0" r="0" b="0"/>
              <a:pathLst>
                <a:path w="212" h="359">
                  <a:moveTo>
                    <a:pt x="21" y="29"/>
                  </a:moveTo>
                  <a:lnTo>
                    <a:pt x="21" y="29"/>
                  </a:lnTo>
                  <a:lnTo>
                    <a:pt x="21" y="26"/>
                  </a:lnTo>
                  <a:lnTo>
                    <a:pt x="25" y="18"/>
                  </a:lnTo>
                  <a:lnTo>
                    <a:pt x="31" y="9"/>
                  </a:lnTo>
                  <a:lnTo>
                    <a:pt x="36" y="6"/>
                  </a:lnTo>
                  <a:lnTo>
                    <a:pt x="40" y="5"/>
                  </a:lnTo>
                  <a:lnTo>
                    <a:pt x="61" y="2"/>
                  </a:lnTo>
                  <a:lnTo>
                    <a:pt x="91" y="0"/>
                  </a:lnTo>
                  <a:lnTo>
                    <a:pt x="108" y="0"/>
                  </a:lnTo>
                  <a:lnTo>
                    <a:pt x="123" y="2"/>
                  </a:lnTo>
                  <a:lnTo>
                    <a:pt x="133" y="5"/>
                  </a:lnTo>
                  <a:lnTo>
                    <a:pt x="138" y="6"/>
                  </a:lnTo>
                  <a:lnTo>
                    <a:pt x="141" y="9"/>
                  </a:lnTo>
                  <a:lnTo>
                    <a:pt x="151" y="23"/>
                  </a:lnTo>
                  <a:lnTo>
                    <a:pt x="160" y="42"/>
                  </a:lnTo>
                  <a:lnTo>
                    <a:pt x="169" y="64"/>
                  </a:lnTo>
                  <a:lnTo>
                    <a:pt x="172" y="76"/>
                  </a:lnTo>
                  <a:lnTo>
                    <a:pt x="173" y="88"/>
                  </a:lnTo>
                  <a:lnTo>
                    <a:pt x="178" y="130"/>
                  </a:lnTo>
                  <a:lnTo>
                    <a:pt x="179" y="148"/>
                  </a:lnTo>
                  <a:lnTo>
                    <a:pt x="182" y="165"/>
                  </a:lnTo>
                  <a:lnTo>
                    <a:pt x="185" y="172"/>
                  </a:lnTo>
                  <a:lnTo>
                    <a:pt x="190" y="181"/>
                  </a:lnTo>
                  <a:lnTo>
                    <a:pt x="199" y="195"/>
                  </a:lnTo>
                  <a:lnTo>
                    <a:pt x="208" y="208"/>
                  </a:lnTo>
                  <a:lnTo>
                    <a:pt x="211" y="213"/>
                  </a:lnTo>
                  <a:lnTo>
                    <a:pt x="212" y="219"/>
                  </a:lnTo>
                  <a:lnTo>
                    <a:pt x="211" y="228"/>
                  </a:lnTo>
                  <a:lnTo>
                    <a:pt x="209" y="234"/>
                  </a:lnTo>
                  <a:lnTo>
                    <a:pt x="206" y="240"/>
                  </a:lnTo>
                  <a:lnTo>
                    <a:pt x="202" y="246"/>
                  </a:lnTo>
                  <a:lnTo>
                    <a:pt x="197" y="252"/>
                  </a:lnTo>
                  <a:lnTo>
                    <a:pt x="188" y="259"/>
                  </a:lnTo>
                  <a:lnTo>
                    <a:pt x="179" y="267"/>
                  </a:lnTo>
                  <a:lnTo>
                    <a:pt x="106" y="311"/>
                  </a:lnTo>
                  <a:lnTo>
                    <a:pt x="67" y="340"/>
                  </a:lnTo>
                  <a:lnTo>
                    <a:pt x="54" y="350"/>
                  </a:lnTo>
                  <a:lnTo>
                    <a:pt x="45" y="359"/>
                  </a:lnTo>
                  <a:lnTo>
                    <a:pt x="46" y="353"/>
                  </a:lnTo>
                  <a:lnTo>
                    <a:pt x="48" y="335"/>
                  </a:lnTo>
                  <a:lnTo>
                    <a:pt x="46" y="314"/>
                  </a:lnTo>
                  <a:lnTo>
                    <a:pt x="46" y="302"/>
                  </a:lnTo>
                  <a:lnTo>
                    <a:pt x="43" y="293"/>
                  </a:lnTo>
                  <a:lnTo>
                    <a:pt x="40" y="284"/>
                  </a:lnTo>
                  <a:lnTo>
                    <a:pt x="36" y="277"/>
                  </a:lnTo>
                  <a:lnTo>
                    <a:pt x="25" y="265"/>
                  </a:lnTo>
                  <a:lnTo>
                    <a:pt x="15" y="253"/>
                  </a:lnTo>
                  <a:lnTo>
                    <a:pt x="10" y="246"/>
                  </a:lnTo>
                  <a:lnTo>
                    <a:pt x="7" y="235"/>
                  </a:lnTo>
                  <a:lnTo>
                    <a:pt x="4" y="222"/>
                  </a:lnTo>
                  <a:lnTo>
                    <a:pt x="1" y="205"/>
                  </a:lnTo>
                  <a:lnTo>
                    <a:pt x="0" y="166"/>
                  </a:lnTo>
                  <a:lnTo>
                    <a:pt x="0" y="127"/>
                  </a:lnTo>
                  <a:lnTo>
                    <a:pt x="1" y="109"/>
                  </a:lnTo>
                  <a:lnTo>
                    <a:pt x="3" y="96"/>
                  </a:lnTo>
                  <a:lnTo>
                    <a:pt x="9" y="72"/>
                  </a:lnTo>
                  <a:lnTo>
                    <a:pt x="13" y="51"/>
                  </a:lnTo>
                  <a:lnTo>
                    <a:pt x="21" y="29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文本框 65"/>
          <p:cNvSpPr txBox="1"/>
          <p:nvPr/>
        </p:nvSpPr>
        <p:spPr>
          <a:xfrm>
            <a:off x="1801495" y="451485"/>
            <a:ext cx="6692900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id-ID" altLang="en-US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1.1 Definisi dan Tujuan Sistem Pakar </a:t>
            </a:r>
          </a:p>
        </p:txBody>
      </p:sp>
      <p:grpSp>
        <p:nvGrpSpPr>
          <p:cNvPr id="8195" name="组合 21"/>
          <p:cNvGrpSpPr/>
          <p:nvPr/>
        </p:nvGrpSpPr>
        <p:grpSpPr>
          <a:xfrm rot="-779889">
            <a:off x="309245" y="269240"/>
            <a:ext cx="1066800" cy="875665"/>
            <a:chOff x="7734796" y="351678"/>
            <a:chExt cx="4071397" cy="2583783"/>
          </a:xfrm>
        </p:grpSpPr>
        <p:sp>
          <p:nvSpPr>
            <p:cNvPr id="23" name="等腰三角形 22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等腰三角形 24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6" name="直角三角形 25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" name="等腰三角形 26"/>
            <p:cNvSpPr/>
            <p:nvPr/>
          </p:nvSpPr>
          <p:spPr>
            <a:xfrm rot="10114597">
              <a:off x="8966858" y="513991"/>
              <a:ext cx="1043850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 rot="2291006">
              <a:off x="9590602" y="1801992"/>
              <a:ext cx="809980" cy="513724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9" name="等腰三角形 28"/>
            <p:cNvSpPr/>
            <p:nvPr/>
          </p:nvSpPr>
          <p:spPr>
            <a:xfrm rot="5758459">
              <a:off x="7762165" y="724090"/>
              <a:ext cx="1358894" cy="1413632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等腰三角形 29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15" name="椭圆 14"/>
          <p:cNvSpPr/>
          <p:nvPr/>
        </p:nvSpPr>
        <p:spPr bwMode="auto">
          <a:xfrm>
            <a:off x="4795520" y="3561080"/>
            <a:ext cx="2466340" cy="942340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" name="矩形 3"/>
          <p:cNvSpPr/>
          <p:nvPr/>
        </p:nvSpPr>
        <p:spPr bwMode="auto">
          <a:xfrm rot="5400000">
            <a:off x="4886325" y="-1488440"/>
            <a:ext cx="2371090" cy="8541385"/>
          </a:xfrm>
          <a:custGeom>
            <a:avLst/>
            <a:gdLst/>
            <a:ahLst/>
            <a:cxnLst/>
            <a:rect l="l" t="t" r="r" b="b"/>
            <a:pathLst>
              <a:path w="1915864" h="2828404">
                <a:moveTo>
                  <a:pt x="0" y="0"/>
                </a:moveTo>
                <a:lnTo>
                  <a:pt x="1915864" y="0"/>
                </a:lnTo>
                <a:lnTo>
                  <a:pt x="1915864" y="902778"/>
                </a:lnTo>
                <a:cubicBezTo>
                  <a:pt x="1659716" y="931760"/>
                  <a:pt x="1461628" y="1149848"/>
                  <a:pt x="1461628" y="1414202"/>
                </a:cubicBezTo>
                <a:cubicBezTo>
                  <a:pt x="1461628" y="1678556"/>
                  <a:pt x="1659716" y="1896645"/>
                  <a:pt x="1915864" y="1925626"/>
                </a:cubicBezTo>
                <a:lnTo>
                  <a:pt x="1915864" y="2828404"/>
                </a:lnTo>
                <a:lnTo>
                  <a:pt x="0" y="2828404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0" name="Kotak Teks 99"/>
          <p:cNvSpPr txBox="1"/>
          <p:nvPr/>
        </p:nvSpPr>
        <p:spPr>
          <a:xfrm>
            <a:off x="1926590" y="1812925"/>
            <a:ext cx="8227695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sz="240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Sistem pakar adalah sebuah teknik inovatif baru dalam menangkap dan memadukan pengetahuan. Kekuatan sistem ini terletak dalam kemampuannya memecahkan masalah-masalah praktis saat para ahli atau pakar berhalangan</a:t>
            </a:r>
            <a:endParaRPr lang="en-US" altLang="en-US" sz="2400">
              <a:solidFill>
                <a:schemeClr val="bg1"/>
              </a:solidFill>
              <a:latin typeface="Calibri" panose="020F0502020204030204" pitchFamily="34" charset="0"/>
              <a:ea typeface="SimSun" panose="02010600030101010101" pitchFamily="2" charset="-122"/>
            </a:endParaRPr>
          </a:p>
        </p:txBody>
      </p:sp>
      <p:sp>
        <p:nvSpPr>
          <p:cNvPr id="4" name="矩形 3"/>
          <p:cNvSpPr/>
          <p:nvPr/>
        </p:nvSpPr>
        <p:spPr bwMode="auto">
          <a:xfrm rot="16200000">
            <a:off x="4854575" y="1003300"/>
            <a:ext cx="2371090" cy="8541385"/>
          </a:xfrm>
          <a:custGeom>
            <a:avLst/>
            <a:gdLst/>
            <a:ahLst/>
            <a:cxnLst/>
            <a:rect l="l" t="t" r="r" b="b"/>
            <a:pathLst>
              <a:path w="1915864" h="2828404">
                <a:moveTo>
                  <a:pt x="0" y="0"/>
                </a:moveTo>
                <a:lnTo>
                  <a:pt x="1915864" y="0"/>
                </a:lnTo>
                <a:lnTo>
                  <a:pt x="1915864" y="902778"/>
                </a:lnTo>
                <a:cubicBezTo>
                  <a:pt x="1659716" y="931760"/>
                  <a:pt x="1461628" y="1149848"/>
                  <a:pt x="1461628" y="1414202"/>
                </a:cubicBezTo>
                <a:cubicBezTo>
                  <a:pt x="1461628" y="1678556"/>
                  <a:pt x="1659716" y="1896645"/>
                  <a:pt x="1915864" y="1925626"/>
                </a:cubicBezTo>
                <a:lnTo>
                  <a:pt x="1915864" y="2828404"/>
                </a:lnTo>
                <a:lnTo>
                  <a:pt x="0" y="2828404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Kotak Teks 4"/>
          <p:cNvSpPr txBox="1"/>
          <p:nvPr/>
        </p:nvSpPr>
        <p:spPr>
          <a:xfrm>
            <a:off x="1903095" y="4503420"/>
            <a:ext cx="8251190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sz="240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Tujuan pengembangan sistem pakar sebenarnya bukan untuk menggantikan peran manusia, tetapi untuk mensubstitusikan pengetahuan manusia ke dalam bentuk sistem, sehingga dapat digunakan oleh orang banyak</a:t>
            </a:r>
            <a:endParaRPr lang="en-US" altLang="en-US" sz="2400">
              <a:solidFill>
                <a:schemeClr val="bg1"/>
              </a:solidFill>
              <a:latin typeface="Calibri" panose="020F0502020204030204" pitchFamily="34" charset="0"/>
              <a:ea typeface="SimSun" panose="02010600030101010101" pitchFamily="2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文本框 65"/>
          <p:cNvSpPr txBox="1"/>
          <p:nvPr/>
        </p:nvSpPr>
        <p:spPr>
          <a:xfrm>
            <a:off x="732790" y="481965"/>
            <a:ext cx="8399780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en-US" altLang="zh-CN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id-ID" altLang="en-US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.2 Keuntungan dan Kelemahan Sistem Pakar</a:t>
            </a:r>
            <a:endParaRPr lang="en-US" altLang="zh-CN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矩形 6"/>
          <p:cNvSpPr/>
          <p:nvPr/>
        </p:nvSpPr>
        <p:spPr bwMode="auto">
          <a:xfrm rot="10800000">
            <a:off x="900430" y="3737610"/>
            <a:ext cx="4636770" cy="1640840"/>
          </a:xfrm>
          <a:custGeom>
            <a:avLst/>
            <a:gdLst/>
            <a:ahLst/>
            <a:cxnLst/>
            <a:rect l="l" t="t" r="r" b="b"/>
            <a:pathLst>
              <a:path w="4030414" h="1011820">
                <a:moveTo>
                  <a:pt x="0" y="0"/>
                </a:moveTo>
                <a:lnTo>
                  <a:pt x="4030414" y="0"/>
                </a:lnTo>
                <a:lnTo>
                  <a:pt x="4030414" y="1011820"/>
                </a:lnTo>
                <a:lnTo>
                  <a:pt x="650096" y="1011820"/>
                </a:lnTo>
                <a:cubicBezTo>
                  <a:pt x="476172" y="853285"/>
                  <a:pt x="249725" y="751887"/>
                  <a:pt x="0" y="736474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矩形 4"/>
          <p:cNvSpPr/>
          <p:nvPr/>
        </p:nvSpPr>
        <p:spPr bwMode="auto">
          <a:xfrm rot="10800000">
            <a:off x="5963285" y="3737610"/>
            <a:ext cx="4754245" cy="1640840"/>
          </a:xfrm>
          <a:custGeom>
            <a:avLst/>
            <a:gdLst/>
            <a:ahLst/>
            <a:cxnLst/>
            <a:rect l="l" t="t" r="r" b="b"/>
            <a:pathLst>
              <a:path w="4030414" h="1011820">
                <a:moveTo>
                  <a:pt x="0" y="0"/>
                </a:moveTo>
                <a:lnTo>
                  <a:pt x="4030414" y="0"/>
                </a:lnTo>
                <a:lnTo>
                  <a:pt x="4030414" y="736474"/>
                </a:lnTo>
                <a:cubicBezTo>
                  <a:pt x="3780690" y="751887"/>
                  <a:pt x="3554242" y="853285"/>
                  <a:pt x="3380318" y="1011820"/>
                </a:cubicBezTo>
                <a:lnTo>
                  <a:pt x="0" y="1011820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矩形 6"/>
          <p:cNvSpPr/>
          <p:nvPr/>
        </p:nvSpPr>
        <p:spPr bwMode="auto">
          <a:xfrm>
            <a:off x="5963285" y="1602105"/>
            <a:ext cx="4530090" cy="1534795"/>
          </a:xfrm>
          <a:custGeom>
            <a:avLst/>
            <a:gdLst/>
            <a:ahLst/>
            <a:cxnLst/>
            <a:rect l="l" t="t" r="r" b="b"/>
            <a:pathLst>
              <a:path w="4030414" h="1011820">
                <a:moveTo>
                  <a:pt x="0" y="0"/>
                </a:moveTo>
                <a:lnTo>
                  <a:pt x="4030414" y="0"/>
                </a:lnTo>
                <a:lnTo>
                  <a:pt x="4030414" y="1011820"/>
                </a:lnTo>
                <a:lnTo>
                  <a:pt x="650096" y="1011820"/>
                </a:lnTo>
                <a:cubicBezTo>
                  <a:pt x="476172" y="853285"/>
                  <a:pt x="249725" y="751887"/>
                  <a:pt x="0" y="736474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" name="矩形 4"/>
          <p:cNvSpPr/>
          <p:nvPr/>
        </p:nvSpPr>
        <p:spPr bwMode="auto">
          <a:xfrm>
            <a:off x="900430" y="1601470"/>
            <a:ext cx="4636135" cy="1535430"/>
          </a:xfrm>
          <a:custGeom>
            <a:avLst/>
            <a:gdLst/>
            <a:ahLst/>
            <a:cxnLst/>
            <a:rect l="l" t="t" r="r" b="b"/>
            <a:pathLst>
              <a:path w="4030414" h="1011820">
                <a:moveTo>
                  <a:pt x="0" y="0"/>
                </a:moveTo>
                <a:lnTo>
                  <a:pt x="4030414" y="0"/>
                </a:lnTo>
                <a:lnTo>
                  <a:pt x="4030414" y="736474"/>
                </a:lnTo>
                <a:cubicBezTo>
                  <a:pt x="3780690" y="751887"/>
                  <a:pt x="3554242" y="853285"/>
                  <a:pt x="3380318" y="1011820"/>
                </a:cubicBezTo>
                <a:lnTo>
                  <a:pt x="0" y="1011820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4883150" y="2856230"/>
            <a:ext cx="1673225" cy="1135380"/>
          </a:xfrm>
          <a:prstGeom prst="ellipse">
            <a:avLst/>
          </a:prstGeom>
          <a:solidFill>
            <a:schemeClr val="tx1">
              <a:alpha val="3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altLang="en-US"/>
          </a:p>
        </p:txBody>
      </p:sp>
      <p:sp>
        <p:nvSpPr>
          <p:cNvPr id="100" name="Kotak Teks 99"/>
          <p:cNvSpPr txBox="1"/>
          <p:nvPr/>
        </p:nvSpPr>
        <p:spPr>
          <a:xfrm>
            <a:off x="900430" y="1602105"/>
            <a:ext cx="4636135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228600" indent="-228600" algn="ctr"/>
            <a:r>
              <a:rPr lang="id-ID" altLang="en-US" sz="2400">
                <a:solidFill>
                  <a:schemeClr val="bg1"/>
                </a:solidFill>
                <a:latin typeface="Times New Roman" panose="02020603050405020304" charset="0"/>
              </a:rPr>
              <a:t>	</a:t>
            </a:r>
            <a:r>
              <a:rPr lang="en-US" sz="2400">
                <a:solidFill>
                  <a:schemeClr val="bg1"/>
                </a:solidFill>
                <a:latin typeface="Times New Roman" panose="02020603050405020304" charset="0"/>
              </a:rPr>
              <a:t>Meningkatkan produktivitas kerja, yaitu bertambah efisiensi pekerjaan tertentu serta hasil solusi kerja.</a:t>
            </a:r>
            <a:endParaRPr lang="en-US" altLang="en-US" sz="2400">
              <a:solidFill>
                <a:schemeClr val="bg1"/>
              </a:solidFill>
              <a:latin typeface="Times New Roman" panose="02020603050405020304" charset="0"/>
            </a:endParaRPr>
          </a:p>
        </p:txBody>
      </p:sp>
      <p:sp>
        <p:nvSpPr>
          <p:cNvPr id="9" name="Kotak Teks 8"/>
          <p:cNvSpPr txBox="1"/>
          <p:nvPr/>
        </p:nvSpPr>
        <p:spPr>
          <a:xfrm>
            <a:off x="5963285" y="1786890"/>
            <a:ext cx="4530090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228600" indent="-228600" algn="ctr"/>
            <a:r>
              <a:rPr lang="en-US" sz="2400">
                <a:solidFill>
                  <a:schemeClr val="bg1"/>
                </a:solidFill>
                <a:latin typeface="Times New Roman" panose="02020603050405020304" charset="0"/>
              </a:rPr>
              <a:t> </a:t>
            </a:r>
            <a:r>
              <a:rPr lang="id-ID" altLang="en-US" sz="2400">
                <a:solidFill>
                  <a:schemeClr val="bg1"/>
                </a:solidFill>
                <a:latin typeface="Times New Roman" panose="02020603050405020304" charset="0"/>
              </a:rPr>
              <a:t>	</a:t>
            </a:r>
            <a:r>
              <a:rPr lang="en-US" sz="2400">
                <a:solidFill>
                  <a:schemeClr val="bg1"/>
                </a:solidFill>
                <a:latin typeface="Times New Roman" panose="02020603050405020304" charset="0"/>
              </a:rPr>
              <a:t>Penghematan waktu dalam menyelesaikan masalah yang kompleks.</a:t>
            </a:r>
            <a:endParaRPr lang="en-US" altLang="en-US" sz="2400">
              <a:solidFill>
                <a:schemeClr val="bg1"/>
              </a:solidFill>
              <a:latin typeface="Times New Roman" panose="02020603050405020304" charset="0"/>
            </a:endParaRPr>
          </a:p>
        </p:txBody>
      </p:sp>
      <p:sp>
        <p:nvSpPr>
          <p:cNvPr id="10" name="Kotak Teks 9"/>
          <p:cNvSpPr txBox="1"/>
          <p:nvPr/>
        </p:nvSpPr>
        <p:spPr>
          <a:xfrm>
            <a:off x="732790" y="3958590"/>
            <a:ext cx="4636770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228600" indent="-228600" algn="ctr"/>
            <a:r>
              <a:rPr lang="id-ID" altLang="en-US" sz="2400">
                <a:solidFill>
                  <a:schemeClr val="bg1"/>
                </a:solidFill>
                <a:latin typeface="Times New Roman" panose="02020603050405020304" charset="0"/>
              </a:rPr>
              <a:t>	</a:t>
            </a:r>
            <a:r>
              <a:rPr lang="en-US" sz="2400">
                <a:solidFill>
                  <a:schemeClr val="bg1"/>
                </a:solidFill>
                <a:latin typeface="Times New Roman" panose="02020603050405020304" charset="0"/>
              </a:rPr>
              <a:t>Memberikan penyederhanaan solusi untuk kasis-kasus yang kompleks dan berulang-ulang.</a:t>
            </a:r>
            <a:endParaRPr lang="en-US" altLang="en-US" sz="2400">
              <a:solidFill>
                <a:schemeClr val="bg1"/>
              </a:solidFill>
              <a:latin typeface="Times New Roman" panose="02020603050405020304" charset="0"/>
            </a:endParaRPr>
          </a:p>
        </p:txBody>
      </p:sp>
      <p:sp>
        <p:nvSpPr>
          <p:cNvPr id="11" name="Kotak Teks 10"/>
          <p:cNvSpPr txBox="1"/>
          <p:nvPr/>
        </p:nvSpPr>
        <p:spPr>
          <a:xfrm>
            <a:off x="6065520" y="3991610"/>
            <a:ext cx="4326255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228600" indent="-228600" algn="ctr"/>
            <a:r>
              <a:rPr lang="id-ID" altLang="en-US" sz="2400">
                <a:solidFill>
                  <a:schemeClr val="bg1"/>
                </a:solidFill>
                <a:latin typeface="Times New Roman" panose="02020603050405020304" charset="0"/>
              </a:rPr>
              <a:t>	</a:t>
            </a:r>
            <a:r>
              <a:rPr lang="en-US" sz="2400">
                <a:solidFill>
                  <a:schemeClr val="bg1"/>
                </a:solidFill>
                <a:latin typeface="Times New Roman" panose="02020603050405020304" charset="0"/>
              </a:rPr>
              <a:t>Pengetahuan dari seorang pakar dapat didokumentasikan tanpa ada batas waktu.</a:t>
            </a:r>
            <a:endParaRPr lang="en-US" altLang="en-US" sz="2400">
              <a:solidFill>
                <a:schemeClr val="bg1"/>
              </a:solidFill>
              <a:latin typeface="Times New Roman" panose="02020603050405020304" charset="0"/>
            </a:endParaRPr>
          </a:p>
        </p:txBody>
      </p:sp>
      <p:sp>
        <p:nvSpPr>
          <p:cNvPr id="16" name="Kotak Teks 15"/>
          <p:cNvSpPr txBox="1"/>
          <p:nvPr/>
        </p:nvSpPr>
        <p:spPr>
          <a:xfrm>
            <a:off x="4815840" y="3229610"/>
            <a:ext cx="1807845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228600" indent="-228600" algn="ctr"/>
            <a:r>
              <a:rPr lang="id-ID" altLang="en-US" sz="2000" b="1">
                <a:solidFill>
                  <a:schemeClr val="bg1"/>
                </a:solidFill>
              </a:rPr>
              <a:t>KEUNTUNGAN</a:t>
            </a:r>
          </a:p>
        </p:txBody>
      </p: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文本框 65"/>
          <p:cNvSpPr txBox="1"/>
          <p:nvPr/>
        </p:nvSpPr>
        <p:spPr>
          <a:xfrm>
            <a:off x="732790" y="481965"/>
            <a:ext cx="8399780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en-US" altLang="zh-CN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r>
              <a:rPr lang="id-ID" altLang="en-US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.2 Keuntungan dan Kelemahan Sistem Pakar</a:t>
            </a:r>
            <a:endParaRPr lang="en-US" altLang="zh-CN" sz="2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矩形 6"/>
          <p:cNvSpPr/>
          <p:nvPr/>
        </p:nvSpPr>
        <p:spPr bwMode="auto">
          <a:xfrm rot="10800000">
            <a:off x="900430" y="3737610"/>
            <a:ext cx="4636770" cy="1640840"/>
          </a:xfrm>
          <a:custGeom>
            <a:avLst/>
            <a:gdLst/>
            <a:ahLst/>
            <a:cxnLst/>
            <a:rect l="l" t="t" r="r" b="b"/>
            <a:pathLst>
              <a:path w="4030414" h="1011820">
                <a:moveTo>
                  <a:pt x="0" y="0"/>
                </a:moveTo>
                <a:lnTo>
                  <a:pt x="4030414" y="0"/>
                </a:lnTo>
                <a:lnTo>
                  <a:pt x="4030414" y="1011820"/>
                </a:lnTo>
                <a:lnTo>
                  <a:pt x="650096" y="1011820"/>
                </a:lnTo>
                <a:cubicBezTo>
                  <a:pt x="476172" y="853285"/>
                  <a:pt x="249725" y="751887"/>
                  <a:pt x="0" y="736474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矩形 4"/>
          <p:cNvSpPr/>
          <p:nvPr/>
        </p:nvSpPr>
        <p:spPr bwMode="auto">
          <a:xfrm rot="10800000">
            <a:off x="5963285" y="3737610"/>
            <a:ext cx="4754245" cy="1640840"/>
          </a:xfrm>
          <a:custGeom>
            <a:avLst/>
            <a:gdLst/>
            <a:ahLst/>
            <a:cxnLst/>
            <a:rect l="l" t="t" r="r" b="b"/>
            <a:pathLst>
              <a:path w="4030414" h="1011820">
                <a:moveTo>
                  <a:pt x="0" y="0"/>
                </a:moveTo>
                <a:lnTo>
                  <a:pt x="4030414" y="0"/>
                </a:lnTo>
                <a:lnTo>
                  <a:pt x="4030414" y="736474"/>
                </a:lnTo>
                <a:cubicBezTo>
                  <a:pt x="3780690" y="751887"/>
                  <a:pt x="3554242" y="853285"/>
                  <a:pt x="3380318" y="1011820"/>
                </a:cubicBezTo>
                <a:lnTo>
                  <a:pt x="0" y="1011820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矩形 6"/>
          <p:cNvSpPr/>
          <p:nvPr/>
        </p:nvSpPr>
        <p:spPr bwMode="auto">
          <a:xfrm>
            <a:off x="5963285" y="1602105"/>
            <a:ext cx="4530090" cy="1534795"/>
          </a:xfrm>
          <a:custGeom>
            <a:avLst/>
            <a:gdLst/>
            <a:ahLst/>
            <a:cxnLst/>
            <a:rect l="l" t="t" r="r" b="b"/>
            <a:pathLst>
              <a:path w="4030414" h="1011820">
                <a:moveTo>
                  <a:pt x="0" y="0"/>
                </a:moveTo>
                <a:lnTo>
                  <a:pt x="4030414" y="0"/>
                </a:lnTo>
                <a:lnTo>
                  <a:pt x="4030414" y="1011820"/>
                </a:lnTo>
                <a:lnTo>
                  <a:pt x="650096" y="1011820"/>
                </a:lnTo>
                <a:cubicBezTo>
                  <a:pt x="476172" y="853285"/>
                  <a:pt x="249725" y="751887"/>
                  <a:pt x="0" y="736474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" name="矩形 4"/>
          <p:cNvSpPr/>
          <p:nvPr/>
        </p:nvSpPr>
        <p:spPr bwMode="auto">
          <a:xfrm>
            <a:off x="900430" y="1601470"/>
            <a:ext cx="4636135" cy="1535430"/>
          </a:xfrm>
          <a:custGeom>
            <a:avLst/>
            <a:gdLst/>
            <a:ahLst/>
            <a:cxnLst/>
            <a:rect l="l" t="t" r="r" b="b"/>
            <a:pathLst>
              <a:path w="4030414" h="1011820">
                <a:moveTo>
                  <a:pt x="0" y="0"/>
                </a:moveTo>
                <a:lnTo>
                  <a:pt x="4030414" y="0"/>
                </a:lnTo>
                <a:lnTo>
                  <a:pt x="4030414" y="736474"/>
                </a:lnTo>
                <a:cubicBezTo>
                  <a:pt x="3780690" y="751887"/>
                  <a:pt x="3554242" y="853285"/>
                  <a:pt x="3380318" y="1011820"/>
                </a:cubicBezTo>
                <a:lnTo>
                  <a:pt x="0" y="1011820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4883150" y="2856230"/>
            <a:ext cx="1673225" cy="1135380"/>
          </a:xfrm>
          <a:prstGeom prst="ellipse">
            <a:avLst/>
          </a:prstGeom>
          <a:solidFill>
            <a:schemeClr val="tx1">
              <a:alpha val="3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altLang="en-US"/>
          </a:p>
        </p:txBody>
      </p:sp>
      <p:sp>
        <p:nvSpPr>
          <p:cNvPr id="100" name="Kotak Teks 99"/>
          <p:cNvSpPr txBox="1"/>
          <p:nvPr/>
        </p:nvSpPr>
        <p:spPr>
          <a:xfrm>
            <a:off x="900430" y="1602105"/>
            <a:ext cx="4636135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228600" indent="-228600" algn="ctr"/>
            <a:r>
              <a:rPr sz="2400">
                <a:solidFill>
                  <a:schemeClr val="bg1"/>
                </a:solidFill>
                <a:latin typeface="Times New Roman" panose="02020603050405020304" charset="0"/>
              </a:rPr>
              <a:t>Daya kerja dan produktivitas manusia menjadi berkurang karena semuanya dilakukan secara otomatis oleh sistem.</a:t>
            </a:r>
          </a:p>
        </p:txBody>
      </p:sp>
      <p:sp>
        <p:nvSpPr>
          <p:cNvPr id="9" name="Kotak Teks 8"/>
          <p:cNvSpPr txBox="1"/>
          <p:nvPr/>
        </p:nvSpPr>
        <p:spPr>
          <a:xfrm>
            <a:off x="5963920" y="1602105"/>
            <a:ext cx="4530090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228600" indent="-228600" algn="ctr"/>
            <a:r>
              <a:rPr sz="2400">
                <a:solidFill>
                  <a:schemeClr val="bg1"/>
                </a:solidFill>
                <a:latin typeface="Times New Roman" panose="02020603050405020304" charset="0"/>
              </a:rPr>
              <a:t>Biaya yang diperlukan untuk membuat, memelihara, dan mengembangkannya sangat mahal</a:t>
            </a:r>
          </a:p>
        </p:txBody>
      </p:sp>
      <p:sp>
        <p:nvSpPr>
          <p:cNvPr id="10" name="Kotak Teks 9"/>
          <p:cNvSpPr txBox="1"/>
          <p:nvPr/>
        </p:nvSpPr>
        <p:spPr>
          <a:xfrm>
            <a:off x="732790" y="3810000"/>
            <a:ext cx="4636770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228600" indent="-228600" algn="ctr"/>
            <a:r>
              <a:rPr sz="2400">
                <a:solidFill>
                  <a:schemeClr val="bg1"/>
                </a:solidFill>
                <a:latin typeface="Times New Roman" panose="02020603050405020304" charset="0"/>
              </a:rPr>
              <a:t>Pengembangan perangkat lunak sistem pakar lebih sulit dibandingkan dengan perangkat lunak konvensional.</a:t>
            </a:r>
          </a:p>
        </p:txBody>
      </p:sp>
      <p:sp>
        <p:nvSpPr>
          <p:cNvPr id="11" name="Kotak Teks 10"/>
          <p:cNvSpPr txBox="1"/>
          <p:nvPr/>
        </p:nvSpPr>
        <p:spPr>
          <a:xfrm>
            <a:off x="6167120" y="4143375"/>
            <a:ext cx="4326255" cy="82994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228600" indent="-228600" algn="ctr"/>
            <a:r>
              <a:rPr lang="id-ID" sz="2400">
                <a:solidFill>
                  <a:schemeClr val="bg1"/>
                </a:solidFill>
                <a:latin typeface="Times New Roman" panose="02020603050405020304" charset="0"/>
              </a:rPr>
              <a:t>Bisa</a:t>
            </a:r>
            <a:r>
              <a:rPr sz="2400">
                <a:solidFill>
                  <a:schemeClr val="bg1"/>
                </a:solidFill>
                <a:latin typeface="Times New Roman" panose="02020603050405020304" charset="0"/>
              </a:rPr>
              <a:t> </a:t>
            </a:r>
            <a:r>
              <a:rPr lang="id-ID" sz="2400">
                <a:solidFill>
                  <a:schemeClr val="bg1"/>
                </a:solidFill>
                <a:latin typeface="Times New Roman" panose="02020603050405020304" charset="0"/>
              </a:rPr>
              <a:t>saja</a:t>
            </a:r>
            <a:r>
              <a:rPr sz="2400">
                <a:solidFill>
                  <a:schemeClr val="bg1"/>
                </a:solidFill>
                <a:latin typeface="Times New Roman" panose="02020603050405020304" charset="0"/>
              </a:rPr>
              <a:t> system tidak dapat membuat keputusan</a:t>
            </a:r>
          </a:p>
        </p:txBody>
      </p:sp>
      <p:sp>
        <p:nvSpPr>
          <p:cNvPr id="16" name="Kotak Teks 15"/>
          <p:cNvSpPr txBox="1"/>
          <p:nvPr/>
        </p:nvSpPr>
        <p:spPr>
          <a:xfrm>
            <a:off x="4815840" y="3229610"/>
            <a:ext cx="1807845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228600" indent="-228600" algn="ctr"/>
            <a:r>
              <a:rPr lang="id-ID" altLang="en-US" sz="2000" b="1">
                <a:solidFill>
                  <a:schemeClr val="bg1"/>
                </a:solidFill>
              </a:rPr>
              <a:t>KELEMAHAN </a:t>
            </a:r>
          </a:p>
        </p:txBody>
      </p: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图片 3"/>
          <p:cNvPicPr>
            <a:picLocks noChangeAspect="1"/>
          </p:cNvPicPr>
          <p:nvPr/>
        </p:nvPicPr>
        <p:blipFill>
          <a:blip r:embed="rId2"/>
          <a:srcRect t="7831" b="243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6146" name="组合 4"/>
          <p:cNvGrpSpPr/>
          <p:nvPr/>
        </p:nvGrpSpPr>
        <p:grpSpPr>
          <a:xfrm>
            <a:off x="9002713" y="4562475"/>
            <a:ext cx="2867025" cy="2295525"/>
            <a:chOff x="8749768" y="4769949"/>
            <a:chExt cx="2867045" cy="1926643"/>
          </a:xfrm>
        </p:grpSpPr>
        <p:sp>
          <p:nvSpPr>
            <p:cNvPr id="44" name="等腰三角形 43"/>
            <p:cNvSpPr/>
            <p:nvPr/>
          </p:nvSpPr>
          <p:spPr>
            <a:xfrm rot="16819916">
              <a:off x="8825773" y="5143923"/>
              <a:ext cx="89485" cy="241539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18512129">
              <a:off x="9142869" y="5514012"/>
              <a:ext cx="360097" cy="5122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7129723">
              <a:off x="9684431" y="4857297"/>
              <a:ext cx="444966" cy="385586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直角三角形 46"/>
            <p:cNvSpPr/>
            <p:nvPr/>
          </p:nvSpPr>
          <p:spPr>
            <a:xfrm rot="14414335" flipV="1">
              <a:off x="8934334" y="4938674"/>
              <a:ext cx="527191" cy="189698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 rot="1981266">
              <a:off x="9694542" y="6068029"/>
              <a:ext cx="729133" cy="628563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7535001">
              <a:off x="10140442" y="5256297"/>
              <a:ext cx="565774" cy="358838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等腰三角形 59"/>
            <p:cNvSpPr/>
            <p:nvPr/>
          </p:nvSpPr>
          <p:spPr>
            <a:xfrm rot="19225128">
              <a:off x="10667620" y="5672412"/>
              <a:ext cx="949193" cy="987428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7032661">
              <a:off x="10779814" y="5194440"/>
              <a:ext cx="597974" cy="379260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Kotak Teks 1"/>
          <p:cNvSpPr txBox="1"/>
          <p:nvPr/>
        </p:nvSpPr>
        <p:spPr>
          <a:xfrm>
            <a:off x="3263265" y="2054860"/>
            <a:ext cx="5731510" cy="267652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457835" indent="-457835" algn="ctr"/>
            <a:r>
              <a:rPr lang="id-ID" altLang="en-US" sz="7200">
                <a:solidFill>
                  <a:schemeClr val="bg1"/>
                </a:solidFill>
              </a:rPr>
              <a:t>CHAPTER 2</a:t>
            </a:r>
          </a:p>
          <a:p>
            <a:pPr algn="ctr">
              <a:buFont typeface="Arial" panose="020B0604020202020204" pitchFamily="34" charset="0"/>
            </a:pPr>
            <a:r>
              <a:rPr lang="id-ID" altLang="en-US" sz="4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Metode Forward Chaining</a:t>
            </a:r>
          </a:p>
        </p:txBody>
      </p:sp>
      <p:grpSp>
        <p:nvGrpSpPr>
          <p:cNvPr id="26642" name="组合 29"/>
          <p:cNvGrpSpPr/>
          <p:nvPr/>
        </p:nvGrpSpPr>
        <p:grpSpPr>
          <a:xfrm>
            <a:off x="955040" y="1816100"/>
            <a:ext cx="2128520" cy="3548380"/>
            <a:chOff x="2800350" y="1844675"/>
            <a:chExt cx="2079626" cy="3440113"/>
          </a:xfrm>
        </p:grpSpPr>
        <p:sp>
          <p:nvSpPr>
            <p:cNvPr id="26643" name="AutoShape 72"/>
            <p:cNvSpPr>
              <a:spLocks noChangeAspect="1" noTextEdit="1"/>
            </p:cNvSpPr>
            <p:nvPr/>
          </p:nvSpPr>
          <p:spPr>
            <a:xfrm>
              <a:off x="2800350" y="1844675"/>
              <a:ext cx="2049463" cy="340995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/>
            <a:lstStyle/>
            <a:p>
              <a:pPr eaLnBrk="0" hangingPunct="0"/>
              <a:endParaRPr lang="zh-CN" altLang="en-US">
                <a:latin typeface="Calibri" panose="020F0502020204030204" pitchFamily="34" charset="0"/>
                <a:ea typeface="SimSun" panose="02010600030101010101" pitchFamily="2" charset="-122"/>
              </a:endParaRPr>
            </a:p>
          </p:txBody>
        </p:sp>
        <p:sp>
          <p:nvSpPr>
            <p:cNvPr id="26644" name="Freeform 74"/>
            <p:cNvSpPr/>
            <p:nvPr/>
          </p:nvSpPr>
          <p:spPr>
            <a:xfrm>
              <a:off x="4560888" y="2328863"/>
              <a:ext cx="319088" cy="333375"/>
            </a:xfrm>
            <a:custGeom>
              <a:avLst/>
              <a:gdLst/>
              <a:ahLst/>
              <a:cxnLst>
                <a:cxn ang="0">
                  <a:pos x="230882960" y="2147483646"/>
                </a:cxn>
                <a:cxn ang="0">
                  <a:pos x="1154384411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37002324"/>
                </a:cxn>
                <a:cxn ang="0">
                  <a:pos x="2147483646" y="2066637085"/>
                </a:cxn>
                <a:cxn ang="0">
                  <a:pos x="2147483646" y="1377747955"/>
                </a:cxn>
                <a:cxn ang="0">
                  <a:pos x="2147483646" y="0"/>
                </a:cxn>
                <a:cxn ang="0">
                  <a:pos x="2147483646" y="229619608"/>
                </a:cxn>
                <a:cxn ang="0">
                  <a:pos x="2147483646" y="229619608"/>
                </a:cxn>
                <a:cxn ang="0">
                  <a:pos x="2147483646" y="918508739"/>
                </a:cxn>
                <a:cxn ang="0">
                  <a:pos x="2147483646" y="2147483646"/>
                </a:cxn>
                <a:cxn ang="0">
                  <a:pos x="923516645" y="2147483646"/>
                </a:cxn>
                <a:cxn ang="0">
                  <a:pos x="0" y="2147483646"/>
                </a:cxn>
                <a:cxn ang="0">
                  <a:pos x="230882960" y="2147483646"/>
                </a:cxn>
              </a:cxnLst>
              <a:rect l="0" t="0" r="0" b="0"/>
              <a:pathLst>
                <a:path w="21" h="22">
                  <a:moveTo>
                    <a:pt x="1" y="21"/>
                  </a:moveTo>
                  <a:cubicBezTo>
                    <a:pt x="1" y="21"/>
                    <a:pt x="4" y="22"/>
                    <a:pt x="5" y="22"/>
                  </a:cubicBezTo>
                  <a:cubicBezTo>
                    <a:pt x="6" y="21"/>
                    <a:pt x="13" y="16"/>
                    <a:pt x="13" y="16"/>
                  </a:cubicBezTo>
                  <a:cubicBezTo>
                    <a:pt x="13" y="16"/>
                    <a:pt x="14" y="14"/>
                    <a:pt x="15" y="13"/>
                  </a:cubicBezTo>
                  <a:cubicBezTo>
                    <a:pt x="16" y="12"/>
                    <a:pt x="19" y="9"/>
                    <a:pt x="17" y="8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7"/>
                    <a:pt x="17" y="6"/>
                  </a:cubicBezTo>
                  <a:cubicBezTo>
                    <a:pt x="17" y="6"/>
                    <a:pt x="21" y="2"/>
                    <a:pt x="20" y="0"/>
                  </a:cubicBezTo>
                  <a:cubicBezTo>
                    <a:pt x="20" y="0"/>
                    <a:pt x="19" y="0"/>
                    <a:pt x="18" y="1"/>
                  </a:cubicBezTo>
                  <a:cubicBezTo>
                    <a:pt x="18" y="1"/>
                    <a:pt x="17" y="1"/>
                    <a:pt x="17" y="1"/>
                  </a:cubicBezTo>
                  <a:cubicBezTo>
                    <a:pt x="15" y="2"/>
                    <a:pt x="14" y="4"/>
                    <a:pt x="13" y="4"/>
                  </a:cubicBezTo>
                  <a:cubicBezTo>
                    <a:pt x="12" y="6"/>
                    <a:pt x="10" y="9"/>
                    <a:pt x="10" y="10"/>
                  </a:cubicBezTo>
                  <a:cubicBezTo>
                    <a:pt x="9" y="10"/>
                    <a:pt x="6" y="12"/>
                    <a:pt x="4" y="14"/>
                  </a:cubicBezTo>
                  <a:cubicBezTo>
                    <a:pt x="1" y="16"/>
                    <a:pt x="0" y="15"/>
                    <a:pt x="0" y="15"/>
                  </a:cubicBezTo>
                  <a:cubicBezTo>
                    <a:pt x="0" y="15"/>
                    <a:pt x="0" y="19"/>
                    <a:pt x="1" y="21"/>
                  </a:cubicBezTo>
                  <a:close/>
                </a:path>
              </a:pathLst>
            </a:custGeom>
            <a:solidFill>
              <a:srgbClr val="F1B15F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45" name="Freeform 75"/>
            <p:cNvSpPr/>
            <p:nvPr/>
          </p:nvSpPr>
          <p:spPr>
            <a:xfrm>
              <a:off x="4576763" y="2328863"/>
              <a:ext cx="303213" cy="333375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1377747955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149222752" y="2147483646"/>
                </a:cxn>
                <a:cxn ang="0">
                  <a:pos x="229850615" y="2147483646"/>
                </a:cxn>
                <a:cxn ang="0">
                  <a:pos x="0" y="2147483646"/>
                </a:cxn>
                <a:cxn ang="0">
                  <a:pos x="0" y="2147483646"/>
                </a:cxn>
                <a:cxn ang="0">
                  <a:pos x="919387298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37002324"/>
                </a:cxn>
                <a:cxn ang="0">
                  <a:pos x="2147483646" y="2066637085"/>
                </a:cxn>
                <a:cxn ang="0">
                  <a:pos x="2147483646" y="1377747955"/>
                </a:cxn>
                <a:cxn ang="0">
                  <a:pos x="2147483646" y="0"/>
                </a:cxn>
              </a:cxnLst>
              <a:rect l="0" t="0" r="0" b="0"/>
              <a:pathLst>
                <a:path w="20" h="22">
                  <a:moveTo>
                    <a:pt x="19" y="0"/>
                  </a:moveTo>
                  <a:cubicBezTo>
                    <a:pt x="19" y="0"/>
                    <a:pt x="18" y="0"/>
                    <a:pt x="18" y="0"/>
                  </a:cubicBezTo>
                  <a:cubicBezTo>
                    <a:pt x="19" y="2"/>
                    <a:pt x="15" y="6"/>
                    <a:pt x="15" y="6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5" y="9"/>
                    <a:pt x="15" y="10"/>
                  </a:cubicBezTo>
                  <a:cubicBezTo>
                    <a:pt x="14" y="11"/>
                    <a:pt x="11" y="16"/>
                    <a:pt x="11" y="16"/>
                  </a:cubicBezTo>
                  <a:cubicBezTo>
                    <a:pt x="11" y="16"/>
                    <a:pt x="8" y="18"/>
                    <a:pt x="5" y="20"/>
                  </a:cubicBezTo>
                  <a:cubicBezTo>
                    <a:pt x="1" y="22"/>
                    <a:pt x="1" y="19"/>
                    <a:pt x="1" y="19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3" y="22"/>
                    <a:pt x="4" y="22"/>
                  </a:cubicBezTo>
                  <a:cubicBezTo>
                    <a:pt x="5" y="21"/>
                    <a:pt x="12" y="16"/>
                    <a:pt x="12" y="16"/>
                  </a:cubicBezTo>
                  <a:cubicBezTo>
                    <a:pt x="12" y="16"/>
                    <a:pt x="13" y="14"/>
                    <a:pt x="14" y="13"/>
                  </a:cubicBezTo>
                  <a:cubicBezTo>
                    <a:pt x="15" y="12"/>
                    <a:pt x="18" y="9"/>
                    <a:pt x="16" y="8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7"/>
                    <a:pt x="16" y="6"/>
                  </a:cubicBezTo>
                  <a:cubicBezTo>
                    <a:pt x="16" y="6"/>
                    <a:pt x="20" y="2"/>
                    <a:pt x="19" y="0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46" name="Freeform 76"/>
            <p:cNvSpPr/>
            <p:nvPr/>
          </p:nvSpPr>
          <p:spPr>
            <a:xfrm>
              <a:off x="4729163" y="2451100"/>
              <a:ext cx="76200" cy="74613"/>
            </a:xfrm>
            <a:custGeom>
              <a:avLst/>
              <a:gdLst/>
              <a:ahLst/>
              <a:cxnLst>
                <a:cxn ang="0">
                  <a:pos x="0" y="1113419954"/>
                </a:cxn>
                <a:cxn ang="0">
                  <a:pos x="1161288000" y="445364997"/>
                </a:cxn>
                <a:cxn ang="0">
                  <a:pos x="929030400" y="0"/>
                </a:cxn>
                <a:cxn ang="0">
                  <a:pos x="0" y="1113419954"/>
                </a:cxn>
              </a:cxnLst>
              <a:rect l="0" t="0" r="0" b="0"/>
              <a:pathLst>
                <a:path w="5" h="5">
                  <a:moveTo>
                    <a:pt x="0" y="5"/>
                  </a:moveTo>
                  <a:cubicBezTo>
                    <a:pt x="0" y="5"/>
                    <a:pt x="3" y="2"/>
                    <a:pt x="5" y="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1" y="4"/>
                    <a:pt x="0" y="5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47" name="Freeform 77"/>
            <p:cNvSpPr/>
            <p:nvPr/>
          </p:nvSpPr>
          <p:spPr>
            <a:xfrm>
              <a:off x="4743450" y="2359025"/>
              <a:ext cx="92075" cy="92075"/>
            </a:xfrm>
            <a:custGeom>
              <a:avLst/>
              <a:gdLst/>
              <a:ahLst/>
              <a:cxnLst>
                <a:cxn ang="0">
                  <a:pos x="0" y="1412967604"/>
                </a:cxn>
                <a:cxn ang="0">
                  <a:pos x="470994317" y="706491475"/>
                </a:cxn>
                <a:cxn ang="0">
                  <a:pos x="1412967604" y="0"/>
                </a:cxn>
                <a:cxn ang="0">
                  <a:pos x="470994317" y="706491475"/>
                </a:cxn>
                <a:cxn ang="0">
                  <a:pos x="0" y="1412967604"/>
                </a:cxn>
              </a:cxnLst>
              <a:rect l="0" t="0" r="0" b="0"/>
              <a:pathLst>
                <a:path w="6" h="6">
                  <a:moveTo>
                    <a:pt x="0" y="6"/>
                  </a:moveTo>
                  <a:cubicBezTo>
                    <a:pt x="0" y="6"/>
                    <a:pt x="2" y="3"/>
                    <a:pt x="2" y="3"/>
                  </a:cubicBezTo>
                  <a:cubicBezTo>
                    <a:pt x="3" y="3"/>
                    <a:pt x="6" y="0"/>
                    <a:pt x="6" y="0"/>
                  </a:cubicBezTo>
                  <a:cubicBezTo>
                    <a:pt x="2" y="3"/>
                    <a:pt x="2" y="3"/>
                    <a:pt x="2" y="3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48" name="Freeform 78"/>
            <p:cNvSpPr/>
            <p:nvPr/>
          </p:nvSpPr>
          <p:spPr>
            <a:xfrm>
              <a:off x="4622800" y="2495550"/>
              <a:ext cx="76200" cy="182563"/>
            </a:xfrm>
            <a:custGeom>
              <a:avLst/>
              <a:gdLst/>
              <a:ahLst/>
              <a:cxnLst>
                <a:cxn ang="0">
                  <a:pos x="696772800" y="0"/>
                </a:cxn>
                <a:cxn ang="0">
                  <a:pos x="0" y="462903700"/>
                </a:cxn>
                <a:cxn ang="0">
                  <a:pos x="696772800" y="2147483646"/>
                </a:cxn>
                <a:cxn ang="0">
                  <a:pos x="696772800" y="0"/>
                </a:cxn>
              </a:cxnLst>
              <a:rect l="0" t="0" r="0" b="0"/>
              <a:pathLst>
                <a:path w="5" h="12">
                  <a:moveTo>
                    <a:pt x="3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5" y="5"/>
                    <a:pt x="3" y="0"/>
                  </a:cubicBezTo>
                  <a:close/>
                </a:path>
              </a:pathLst>
            </a:custGeom>
            <a:solidFill>
              <a:srgbClr val="BABAB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49" name="Freeform 79"/>
            <p:cNvSpPr/>
            <p:nvPr/>
          </p:nvSpPr>
          <p:spPr>
            <a:xfrm>
              <a:off x="2952750" y="3435350"/>
              <a:ext cx="166688" cy="2587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147483646"/>
                </a:cxn>
                <a:cxn ang="0">
                  <a:pos x="2147483646" y="2147483646"/>
                </a:cxn>
                <a:cxn ang="0">
                  <a:pos x="1377767241" y="0"/>
                </a:cxn>
                <a:cxn ang="0">
                  <a:pos x="0" y="0"/>
                </a:cxn>
              </a:cxnLst>
              <a:rect l="0" t="0" r="0" b="0"/>
              <a:pathLst>
                <a:path w="11" h="17">
                  <a:moveTo>
                    <a:pt x="0" y="0"/>
                  </a:moveTo>
                  <a:cubicBezTo>
                    <a:pt x="0" y="0"/>
                    <a:pt x="0" y="13"/>
                    <a:pt x="0" y="14"/>
                  </a:cubicBezTo>
                  <a:cubicBezTo>
                    <a:pt x="1" y="16"/>
                    <a:pt x="11" y="17"/>
                    <a:pt x="11" y="17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0" name="Freeform 80"/>
            <p:cNvSpPr/>
            <p:nvPr/>
          </p:nvSpPr>
          <p:spPr>
            <a:xfrm>
              <a:off x="3286125" y="2147888"/>
              <a:ext cx="242888" cy="287338"/>
            </a:xfrm>
            <a:custGeom>
              <a:avLst/>
              <a:gdLst/>
              <a:ahLst/>
              <a:cxnLst>
                <a:cxn ang="0">
                  <a:pos x="2147483646" y="1829647400"/>
                </a:cxn>
                <a:cxn ang="0">
                  <a:pos x="2147483646" y="2147483646"/>
                </a:cxn>
                <a:cxn ang="0">
                  <a:pos x="1843580642" y="2147483646"/>
                </a:cxn>
                <a:cxn ang="0">
                  <a:pos x="691350331" y="2147483646"/>
                </a:cxn>
                <a:cxn ang="0">
                  <a:pos x="230455171" y="2147483646"/>
                </a:cxn>
                <a:cxn ang="0">
                  <a:pos x="0" y="457411850"/>
                </a:cxn>
                <a:cxn ang="0">
                  <a:pos x="2147483646" y="1829647400"/>
                </a:cxn>
              </a:cxnLst>
              <a:rect l="0" t="0" r="0" b="0"/>
              <a:pathLst>
                <a:path w="16" h="19">
                  <a:moveTo>
                    <a:pt x="16" y="8"/>
                  </a:move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0" y="18"/>
                    <a:pt x="8" y="19"/>
                  </a:cubicBezTo>
                  <a:cubicBezTo>
                    <a:pt x="7" y="19"/>
                    <a:pt x="3" y="17"/>
                    <a:pt x="3" y="17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5"/>
                    <a:pt x="0" y="2"/>
                  </a:cubicBezTo>
                  <a:cubicBezTo>
                    <a:pt x="0" y="0"/>
                    <a:pt x="12" y="7"/>
                    <a:pt x="16" y="8"/>
                  </a:cubicBezTo>
                  <a:close/>
                </a:path>
              </a:pathLst>
            </a:custGeom>
            <a:solidFill>
              <a:srgbClr val="D08147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1" name="Freeform 81"/>
            <p:cNvSpPr/>
            <p:nvPr/>
          </p:nvSpPr>
          <p:spPr>
            <a:xfrm>
              <a:off x="3316288" y="2238375"/>
              <a:ext cx="166688" cy="1968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18511494" y="1146454400"/>
                </a:cxn>
                <a:cxn ang="0">
                  <a:pos x="2147483646" y="2063608835"/>
                </a:cxn>
                <a:cxn ang="0">
                  <a:pos x="1377767241" y="2147483646"/>
                </a:cxn>
                <a:cxn ang="0">
                  <a:pos x="229620297" y="2147483646"/>
                </a:cxn>
                <a:cxn ang="0">
                  <a:pos x="0" y="1605024046"/>
                </a:cxn>
                <a:cxn ang="0">
                  <a:pos x="0" y="0"/>
                </a:cxn>
              </a:cxnLst>
              <a:rect l="0" t="0" r="0" b="0"/>
              <a:pathLst>
                <a:path w="11" h="13">
                  <a:moveTo>
                    <a:pt x="0" y="0"/>
                  </a:moveTo>
                  <a:cubicBezTo>
                    <a:pt x="1" y="0"/>
                    <a:pt x="3" y="4"/>
                    <a:pt x="4" y="5"/>
                  </a:cubicBezTo>
                  <a:cubicBezTo>
                    <a:pt x="4" y="6"/>
                    <a:pt x="8" y="8"/>
                    <a:pt x="11" y="9"/>
                  </a:cubicBezTo>
                  <a:cubicBezTo>
                    <a:pt x="9" y="11"/>
                    <a:pt x="7" y="13"/>
                    <a:pt x="6" y="13"/>
                  </a:cubicBezTo>
                  <a:cubicBezTo>
                    <a:pt x="5" y="13"/>
                    <a:pt x="1" y="11"/>
                    <a:pt x="1" y="1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2" name="Freeform 82"/>
            <p:cNvSpPr/>
            <p:nvPr/>
          </p:nvSpPr>
          <p:spPr>
            <a:xfrm>
              <a:off x="3209925" y="1844675"/>
              <a:ext cx="365125" cy="347663"/>
            </a:xfrm>
            <a:custGeom>
              <a:avLst/>
              <a:gdLst/>
              <a:ahLst/>
              <a:cxnLst>
                <a:cxn ang="0">
                  <a:pos x="2147483646" y="1370925904"/>
                </a:cxn>
                <a:cxn ang="0">
                  <a:pos x="2147483646" y="1142435734"/>
                </a:cxn>
                <a:cxn ang="0">
                  <a:pos x="2147483646" y="0"/>
                </a:cxn>
                <a:cxn ang="0">
                  <a:pos x="2083068552" y="0"/>
                </a:cxn>
                <a:cxn ang="0">
                  <a:pos x="462902432" y="1370925904"/>
                </a:cxn>
                <a:cxn ang="0">
                  <a:pos x="231458823" y="2147483646"/>
                </a:cxn>
                <a:cxn ang="0">
                  <a:pos x="925804865" y="2147483646"/>
                </a:cxn>
                <a:cxn ang="0">
                  <a:pos x="2147483646" y="1370925904"/>
                </a:cxn>
              </a:cxnLst>
              <a:rect l="0" t="0" r="0" b="0"/>
              <a:pathLst>
                <a:path w="24" h="23">
                  <a:moveTo>
                    <a:pt x="23" y="6"/>
                  </a:moveTo>
                  <a:cubicBezTo>
                    <a:pt x="23" y="6"/>
                    <a:pt x="24" y="5"/>
                    <a:pt x="24" y="5"/>
                  </a:cubicBezTo>
                  <a:cubicBezTo>
                    <a:pt x="23" y="4"/>
                    <a:pt x="21" y="0"/>
                    <a:pt x="18" y="0"/>
                  </a:cubicBezTo>
                  <a:cubicBezTo>
                    <a:pt x="15" y="0"/>
                    <a:pt x="9" y="0"/>
                    <a:pt x="9" y="0"/>
                  </a:cubicBezTo>
                  <a:cubicBezTo>
                    <a:pt x="9" y="0"/>
                    <a:pt x="4" y="3"/>
                    <a:pt x="2" y="6"/>
                  </a:cubicBezTo>
                  <a:cubicBezTo>
                    <a:pt x="0" y="9"/>
                    <a:pt x="1" y="13"/>
                    <a:pt x="1" y="13"/>
                  </a:cubicBezTo>
                  <a:cubicBezTo>
                    <a:pt x="1" y="13"/>
                    <a:pt x="0" y="19"/>
                    <a:pt x="4" y="20"/>
                  </a:cubicBezTo>
                  <a:cubicBezTo>
                    <a:pt x="4" y="20"/>
                    <a:pt x="11" y="23"/>
                    <a:pt x="23" y="6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3" name="Freeform 83"/>
            <p:cNvSpPr/>
            <p:nvPr/>
          </p:nvSpPr>
          <p:spPr>
            <a:xfrm>
              <a:off x="3225800" y="1935163"/>
              <a:ext cx="379413" cy="379413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072945690" y="2147483646"/>
                </a:cxn>
                <a:cxn ang="0">
                  <a:pos x="1381958735" y="2147483646"/>
                </a:cxn>
                <a:cxn ang="0">
                  <a:pos x="1151639867" y="2147483646"/>
                </a:cxn>
                <a:cxn ang="0">
                  <a:pos x="460652912" y="2147483646"/>
                </a:cxn>
                <a:cxn ang="0">
                  <a:pos x="460652912" y="2072945690"/>
                </a:cxn>
                <a:cxn ang="0">
                  <a:pos x="1151639867" y="2147483646"/>
                </a:cxn>
                <a:cxn ang="0">
                  <a:pos x="1612292779" y="2147483646"/>
                </a:cxn>
                <a:cxn ang="0">
                  <a:pos x="1842611646" y="2147483646"/>
                </a:cxn>
                <a:cxn ang="0">
                  <a:pos x="1612292779" y="2147483646"/>
                </a:cxn>
                <a:cxn ang="0">
                  <a:pos x="2147483646" y="1151639867"/>
                </a:cxn>
                <a:cxn ang="0">
                  <a:pos x="2072945690" y="921305823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1612292779"/>
                </a:cxn>
                <a:cxn ang="0">
                  <a:pos x="2147483646" y="207294569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5" h="25">
                  <a:moveTo>
                    <a:pt x="21" y="24"/>
                  </a:moveTo>
                  <a:cubicBezTo>
                    <a:pt x="21" y="24"/>
                    <a:pt x="18" y="25"/>
                    <a:pt x="17" y="25"/>
                  </a:cubicBezTo>
                  <a:cubicBezTo>
                    <a:pt x="17" y="25"/>
                    <a:pt x="11" y="25"/>
                    <a:pt x="9" y="22"/>
                  </a:cubicBezTo>
                  <a:cubicBezTo>
                    <a:pt x="7" y="19"/>
                    <a:pt x="6" y="17"/>
                    <a:pt x="6" y="17"/>
                  </a:cubicBezTo>
                  <a:cubicBezTo>
                    <a:pt x="6" y="17"/>
                    <a:pt x="5" y="17"/>
                    <a:pt x="5" y="17"/>
                  </a:cubicBezTo>
                  <a:cubicBezTo>
                    <a:pt x="4" y="17"/>
                    <a:pt x="3" y="14"/>
                    <a:pt x="2" y="14"/>
                  </a:cubicBezTo>
                  <a:cubicBezTo>
                    <a:pt x="2" y="13"/>
                    <a:pt x="0" y="10"/>
                    <a:pt x="2" y="9"/>
                  </a:cubicBezTo>
                  <a:cubicBezTo>
                    <a:pt x="3" y="8"/>
                    <a:pt x="5" y="9"/>
                    <a:pt x="5" y="10"/>
                  </a:cubicBezTo>
                  <a:cubicBezTo>
                    <a:pt x="5" y="10"/>
                    <a:pt x="7" y="13"/>
                    <a:pt x="7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7" y="10"/>
                    <a:pt x="7" y="10"/>
                  </a:cubicBezTo>
                  <a:cubicBezTo>
                    <a:pt x="8" y="9"/>
                    <a:pt x="11" y="6"/>
                    <a:pt x="10" y="5"/>
                  </a:cubicBezTo>
                  <a:cubicBezTo>
                    <a:pt x="10" y="5"/>
                    <a:pt x="9" y="4"/>
                    <a:pt x="9" y="4"/>
                  </a:cubicBezTo>
                  <a:cubicBezTo>
                    <a:pt x="9" y="3"/>
                    <a:pt x="12" y="1"/>
                    <a:pt x="12" y="0"/>
                  </a:cubicBezTo>
                  <a:cubicBezTo>
                    <a:pt x="13" y="0"/>
                    <a:pt x="19" y="0"/>
                    <a:pt x="22" y="0"/>
                  </a:cubicBezTo>
                  <a:cubicBezTo>
                    <a:pt x="22" y="0"/>
                    <a:pt x="24" y="3"/>
                    <a:pt x="24" y="7"/>
                  </a:cubicBezTo>
                  <a:cubicBezTo>
                    <a:pt x="24" y="7"/>
                    <a:pt x="24" y="8"/>
                    <a:pt x="23" y="9"/>
                  </a:cubicBezTo>
                  <a:cubicBezTo>
                    <a:pt x="23" y="9"/>
                    <a:pt x="25" y="11"/>
                    <a:pt x="24" y="14"/>
                  </a:cubicBezTo>
                  <a:cubicBezTo>
                    <a:pt x="24" y="17"/>
                    <a:pt x="22" y="20"/>
                    <a:pt x="22" y="21"/>
                  </a:cubicBezTo>
                  <a:cubicBezTo>
                    <a:pt x="22" y="22"/>
                    <a:pt x="22" y="24"/>
                    <a:pt x="21" y="24"/>
                  </a:cubicBezTo>
                  <a:close/>
                </a:path>
              </a:pathLst>
            </a:custGeom>
            <a:solidFill>
              <a:srgbClr val="F1B15F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4" name="Freeform 84"/>
            <p:cNvSpPr/>
            <p:nvPr/>
          </p:nvSpPr>
          <p:spPr>
            <a:xfrm>
              <a:off x="3225800" y="1935163"/>
              <a:ext cx="333375" cy="379413"/>
            </a:xfrm>
            <a:custGeom>
              <a:avLst/>
              <a:gdLst/>
              <a:ahLst/>
              <a:cxnLst>
                <a:cxn ang="0">
                  <a:pos x="459254369" y="2072945690"/>
                </a:cxn>
                <a:cxn ang="0">
                  <a:pos x="1148128347" y="2147483646"/>
                </a:cxn>
                <a:cxn ang="0">
                  <a:pos x="1607382716" y="2147483646"/>
                </a:cxn>
                <a:cxn ang="0">
                  <a:pos x="1837002324" y="2147483646"/>
                </a:cxn>
                <a:cxn ang="0">
                  <a:pos x="1607382716" y="2147483646"/>
                </a:cxn>
                <a:cxn ang="0">
                  <a:pos x="2147483646" y="1151639867"/>
                </a:cxn>
                <a:cxn ang="0">
                  <a:pos x="2066637085" y="921305823"/>
                </a:cxn>
                <a:cxn ang="0">
                  <a:pos x="2147483646" y="0"/>
                </a:cxn>
                <a:cxn ang="0">
                  <a:pos x="2147483646" y="0"/>
                </a:cxn>
                <a:cxn ang="0">
                  <a:pos x="2147483646" y="1381958735"/>
                </a:cxn>
                <a:cxn ang="0">
                  <a:pos x="2147483646" y="1612292779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066637085" y="2147483646"/>
                </a:cxn>
                <a:cxn ang="0">
                  <a:pos x="1377747955" y="2147483646"/>
                </a:cxn>
                <a:cxn ang="0">
                  <a:pos x="1148128347" y="2147483646"/>
                </a:cxn>
                <a:cxn ang="0">
                  <a:pos x="459254369" y="2147483646"/>
                </a:cxn>
                <a:cxn ang="0">
                  <a:pos x="459254369" y="2072945690"/>
                </a:cxn>
              </a:cxnLst>
              <a:rect l="0" t="0" r="0" b="0"/>
              <a:pathLst>
                <a:path w="22" h="25">
                  <a:moveTo>
                    <a:pt x="2" y="9"/>
                  </a:moveTo>
                  <a:cubicBezTo>
                    <a:pt x="3" y="8"/>
                    <a:pt x="5" y="9"/>
                    <a:pt x="5" y="10"/>
                  </a:cubicBezTo>
                  <a:cubicBezTo>
                    <a:pt x="5" y="10"/>
                    <a:pt x="7" y="13"/>
                    <a:pt x="7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7" y="10"/>
                    <a:pt x="7" y="10"/>
                  </a:cubicBezTo>
                  <a:cubicBezTo>
                    <a:pt x="8" y="9"/>
                    <a:pt x="11" y="6"/>
                    <a:pt x="10" y="5"/>
                  </a:cubicBezTo>
                  <a:cubicBezTo>
                    <a:pt x="10" y="5"/>
                    <a:pt x="9" y="4"/>
                    <a:pt x="9" y="4"/>
                  </a:cubicBezTo>
                  <a:cubicBezTo>
                    <a:pt x="9" y="3"/>
                    <a:pt x="12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5" y="2"/>
                    <a:pt x="17" y="6"/>
                    <a:pt x="16" y="6"/>
                  </a:cubicBezTo>
                  <a:cubicBezTo>
                    <a:pt x="15" y="6"/>
                    <a:pt x="13" y="7"/>
                    <a:pt x="13" y="7"/>
                  </a:cubicBezTo>
                  <a:cubicBezTo>
                    <a:pt x="13" y="7"/>
                    <a:pt x="13" y="9"/>
                    <a:pt x="13" y="10"/>
                  </a:cubicBezTo>
                  <a:cubicBezTo>
                    <a:pt x="12" y="10"/>
                    <a:pt x="11" y="10"/>
                    <a:pt x="11" y="10"/>
                  </a:cubicBezTo>
                  <a:cubicBezTo>
                    <a:pt x="11" y="11"/>
                    <a:pt x="11" y="14"/>
                    <a:pt x="12" y="15"/>
                  </a:cubicBezTo>
                  <a:cubicBezTo>
                    <a:pt x="13" y="16"/>
                    <a:pt x="15" y="15"/>
                    <a:pt x="15" y="15"/>
                  </a:cubicBezTo>
                  <a:cubicBezTo>
                    <a:pt x="14" y="16"/>
                    <a:pt x="14" y="19"/>
                    <a:pt x="14" y="20"/>
                  </a:cubicBezTo>
                  <a:cubicBezTo>
                    <a:pt x="14" y="21"/>
                    <a:pt x="16" y="23"/>
                    <a:pt x="18" y="24"/>
                  </a:cubicBezTo>
                  <a:cubicBezTo>
                    <a:pt x="18" y="24"/>
                    <a:pt x="20" y="23"/>
                    <a:pt x="22" y="23"/>
                  </a:cubicBezTo>
                  <a:cubicBezTo>
                    <a:pt x="22" y="24"/>
                    <a:pt x="21" y="24"/>
                    <a:pt x="21" y="24"/>
                  </a:cubicBezTo>
                  <a:cubicBezTo>
                    <a:pt x="21" y="24"/>
                    <a:pt x="18" y="25"/>
                    <a:pt x="17" y="25"/>
                  </a:cubicBezTo>
                  <a:cubicBezTo>
                    <a:pt x="17" y="25"/>
                    <a:pt x="11" y="25"/>
                    <a:pt x="9" y="22"/>
                  </a:cubicBezTo>
                  <a:cubicBezTo>
                    <a:pt x="7" y="19"/>
                    <a:pt x="6" y="17"/>
                    <a:pt x="6" y="17"/>
                  </a:cubicBezTo>
                  <a:cubicBezTo>
                    <a:pt x="6" y="17"/>
                    <a:pt x="5" y="17"/>
                    <a:pt x="5" y="17"/>
                  </a:cubicBezTo>
                  <a:cubicBezTo>
                    <a:pt x="4" y="17"/>
                    <a:pt x="3" y="14"/>
                    <a:pt x="2" y="14"/>
                  </a:cubicBezTo>
                  <a:cubicBezTo>
                    <a:pt x="2" y="13"/>
                    <a:pt x="0" y="10"/>
                    <a:pt x="2" y="9"/>
                  </a:cubicBez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5" name="Freeform 85"/>
            <p:cNvSpPr/>
            <p:nvPr/>
          </p:nvSpPr>
          <p:spPr>
            <a:xfrm>
              <a:off x="3059113" y="4405313"/>
              <a:ext cx="196850" cy="76200"/>
            </a:xfrm>
            <a:custGeom>
              <a:avLst/>
              <a:gdLst/>
              <a:ahLst/>
              <a:cxnLst>
                <a:cxn ang="0">
                  <a:pos x="1146454400" y="1161288000"/>
                </a:cxn>
                <a:cxn ang="0">
                  <a:pos x="1834308869" y="0"/>
                </a:cxn>
                <a:cxn ang="0">
                  <a:pos x="1146454400" y="1161288000"/>
                </a:cxn>
              </a:cxnLst>
              <a:rect l="0" t="0" r="0" b="0"/>
              <a:pathLst>
                <a:path w="13" h="5">
                  <a:moveTo>
                    <a:pt x="5" y="5"/>
                  </a:moveTo>
                  <a:cubicBezTo>
                    <a:pt x="8" y="5"/>
                    <a:pt x="13" y="0"/>
                    <a:pt x="8" y="0"/>
                  </a:cubicBezTo>
                  <a:cubicBezTo>
                    <a:pt x="5" y="0"/>
                    <a:pt x="0" y="5"/>
                    <a:pt x="5" y="5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6" name="Freeform 86"/>
            <p:cNvSpPr/>
            <p:nvPr/>
          </p:nvSpPr>
          <p:spPr>
            <a:xfrm>
              <a:off x="2936875" y="5073650"/>
              <a:ext cx="273050" cy="211138"/>
            </a:xfrm>
            <a:custGeom>
              <a:avLst/>
              <a:gdLst/>
              <a:ahLst/>
              <a:cxnLst>
                <a:cxn ang="0">
                  <a:pos x="1380677325" y="0"/>
                </a:cxn>
                <a:cxn ang="0">
                  <a:pos x="0" y="2147483646"/>
                </a:cxn>
                <a:cxn ang="0">
                  <a:pos x="2147483646" y="2047013073"/>
                </a:cxn>
                <a:cxn ang="0">
                  <a:pos x="2147483646" y="1364675382"/>
                </a:cxn>
                <a:cxn ang="0">
                  <a:pos x="2147483646" y="227440870"/>
                </a:cxn>
                <a:cxn ang="0">
                  <a:pos x="1380677325" y="0"/>
                </a:cxn>
              </a:cxnLst>
              <a:rect l="0" t="0" r="0" b="0"/>
              <a:pathLst>
                <a:path w="18" h="14">
                  <a:moveTo>
                    <a:pt x="6" y="0"/>
                  </a:moveTo>
                  <a:cubicBezTo>
                    <a:pt x="6" y="0"/>
                    <a:pt x="0" y="8"/>
                    <a:pt x="0" y="12"/>
                  </a:cubicBezTo>
                  <a:cubicBezTo>
                    <a:pt x="0" y="12"/>
                    <a:pt x="14" y="14"/>
                    <a:pt x="15" y="9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8" y="8"/>
                    <a:pt x="17" y="1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7" name="Freeform 87"/>
            <p:cNvSpPr/>
            <p:nvPr/>
          </p:nvSpPr>
          <p:spPr>
            <a:xfrm>
              <a:off x="3665538" y="5011738"/>
              <a:ext cx="303213" cy="273050"/>
            </a:xfrm>
            <a:custGeom>
              <a:avLst/>
              <a:gdLst/>
              <a:ahLst/>
              <a:cxnLst>
                <a:cxn ang="0">
                  <a:pos x="0" y="920451550"/>
                </a:cxn>
                <a:cxn ang="0">
                  <a:pos x="0" y="2147483646"/>
                </a:cxn>
                <a:cxn ang="0">
                  <a:pos x="1379073367" y="2147483646"/>
                </a:cxn>
                <a:cxn ang="0">
                  <a:pos x="1608923981" y="2147483646"/>
                </a:cxn>
                <a:cxn ang="0">
                  <a:pos x="1608923981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920451550"/>
                </a:cxn>
                <a:cxn ang="0">
                  <a:pos x="0" y="920451550"/>
                </a:cxn>
              </a:cxnLst>
              <a:rect l="0" t="0" r="0" b="0"/>
              <a:pathLst>
                <a:path w="20" h="18">
                  <a:moveTo>
                    <a:pt x="0" y="4"/>
                  </a:moveTo>
                  <a:cubicBezTo>
                    <a:pt x="0" y="4"/>
                    <a:pt x="0" y="8"/>
                    <a:pt x="0" y="10"/>
                  </a:cubicBezTo>
                  <a:cubicBezTo>
                    <a:pt x="0" y="10"/>
                    <a:pt x="3" y="13"/>
                    <a:pt x="6" y="13"/>
                  </a:cubicBezTo>
                  <a:cubicBezTo>
                    <a:pt x="6" y="13"/>
                    <a:pt x="7" y="16"/>
                    <a:pt x="7" y="16"/>
                  </a:cubicBezTo>
                  <a:cubicBezTo>
                    <a:pt x="8" y="17"/>
                    <a:pt x="7" y="16"/>
                    <a:pt x="7" y="16"/>
                  </a:cubicBezTo>
                  <a:cubicBezTo>
                    <a:pt x="7" y="16"/>
                    <a:pt x="17" y="18"/>
                    <a:pt x="20" y="17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14" y="7"/>
                    <a:pt x="12" y="4"/>
                  </a:cubicBezTo>
                  <a:cubicBezTo>
                    <a:pt x="11" y="0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8" name="Freeform 88"/>
            <p:cNvSpPr/>
            <p:nvPr/>
          </p:nvSpPr>
          <p:spPr>
            <a:xfrm>
              <a:off x="2967038" y="3254375"/>
              <a:ext cx="941388" cy="1909763"/>
            </a:xfrm>
            <a:custGeom>
              <a:avLst/>
              <a:gdLst/>
              <a:ahLst/>
              <a:cxnLst>
                <a:cxn ang="0">
                  <a:pos x="691631690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459464727"/>
                </a:cxn>
                <a:cxn ang="0">
                  <a:pos x="2147483646" y="1148646660"/>
                </a:cxn>
                <a:cxn ang="0">
                  <a:pos x="2147483646" y="0"/>
                </a:cxn>
                <a:cxn ang="0">
                  <a:pos x="2147483646" y="1148646660"/>
                </a:cxn>
                <a:cxn ang="0">
                  <a:pos x="691631690" y="2147483646"/>
                </a:cxn>
                <a:cxn ang="0">
                  <a:pos x="1152714422" y="2147483646"/>
                </a:cxn>
                <a:cxn ang="0">
                  <a:pos x="1152714422" y="2147483646"/>
                </a:cxn>
                <a:cxn ang="0">
                  <a:pos x="691631690" y="2147483646"/>
                </a:cxn>
                <a:cxn ang="0">
                  <a:pos x="230548958" y="2147483646"/>
                </a:cxn>
                <a:cxn ang="0">
                  <a:pos x="691631690" y="2147483646"/>
                </a:cxn>
              </a:cxnLst>
              <a:rect l="0" t="0" r="0" b="0"/>
              <a:pathLst>
                <a:path w="62" h="126">
                  <a:moveTo>
                    <a:pt x="3" y="121"/>
                  </a:moveTo>
                  <a:cubicBezTo>
                    <a:pt x="3" y="121"/>
                    <a:pt x="16" y="124"/>
                    <a:pt x="17" y="120"/>
                  </a:cubicBezTo>
                  <a:cubicBezTo>
                    <a:pt x="18" y="116"/>
                    <a:pt x="15" y="106"/>
                    <a:pt x="15" y="106"/>
                  </a:cubicBezTo>
                  <a:cubicBezTo>
                    <a:pt x="15" y="106"/>
                    <a:pt x="22" y="65"/>
                    <a:pt x="23" y="64"/>
                  </a:cubicBezTo>
                  <a:cubicBezTo>
                    <a:pt x="24" y="64"/>
                    <a:pt x="28" y="47"/>
                    <a:pt x="30" y="36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2" y="40"/>
                    <a:pt x="39" y="111"/>
                    <a:pt x="46" y="120"/>
                  </a:cubicBezTo>
                  <a:cubicBezTo>
                    <a:pt x="46" y="120"/>
                    <a:pt x="55" y="126"/>
                    <a:pt x="59" y="122"/>
                  </a:cubicBezTo>
                  <a:cubicBezTo>
                    <a:pt x="59" y="122"/>
                    <a:pt x="62" y="119"/>
                    <a:pt x="59" y="110"/>
                  </a:cubicBezTo>
                  <a:cubicBezTo>
                    <a:pt x="59" y="110"/>
                    <a:pt x="61" y="95"/>
                    <a:pt x="58" y="88"/>
                  </a:cubicBezTo>
                  <a:cubicBezTo>
                    <a:pt x="58" y="88"/>
                    <a:pt x="58" y="63"/>
                    <a:pt x="58" y="58"/>
                  </a:cubicBezTo>
                  <a:cubicBezTo>
                    <a:pt x="58" y="53"/>
                    <a:pt x="55" y="28"/>
                    <a:pt x="56" y="24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37" y="6"/>
                    <a:pt x="30" y="5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4" y="14"/>
                    <a:pt x="3" y="17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4" y="48"/>
                    <a:pt x="5" y="55"/>
                  </a:cubicBezTo>
                  <a:cubicBezTo>
                    <a:pt x="5" y="55"/>
                    <a:pt x="2" y="87"/>
                    <a:pt x="3" y="93"/>
                  </a:cubicBezTo>
                  <a:cubicBezTo>
                    <a:pt x="3" y="93"/>
                    <a:pt x="0" y="109"/>
                    <a:pt x="1" y="112"/>
                  </a:cubicBezTo>
                  <a:cubicBezTo>
                    <a:pt x="2" y="115"/>
                    <a:pt x="3" y="121"/>
                    <a:pt x="3" y="121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59" name="Freeform 89"/>
            <p:cNvSpPr/>
            <p:nvPr/>
          </p:nvSpPr>
          <p:spPr>
            <a:xfrm>
              <a:off x="3559175" y="3527425"/>
              <a:ext cx="15875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52015625" y="0"/>
                </a:cxn>
                <a:cxn ang="0">
                  <a:pos x="0" y="0"/>
                </a:cxn>
              </a:cxnLst>
              <a:rect l="0" t="0" r="0" b="0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0" name="Freeform 90"/>
            <p:cNvSpPr/>
            <p:nvPr/>
          </p:nvSpPr>
          <p:spPr>
            <a:xfrm>
              <a:off x="3695700" y="3602038"/>
              <a:ext cx="15875" cy="15875"/>
            </a:xfrm>
            <a:custGeom>
              <a:avLst/>
              <a:gdLst/>
              <a:ahLst/>
              <a:cxnLst>
                <a:cxn ang="0">
                  <a:pos x="0" y="252015625"/>
                </a:cxn>
                <a:cxn ang="0">
                  <a:pos x="252015625" y="0"/>
                </a:cxn>
                <a:cxn ang="0">
                  <a:pos x="0" y="252015625"/>
                </a:cxn>
              </a:cxnLst>
              <a:rect l="0" t="0" r="0" b="0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1" name="Freeform 91"/>
            <p:cNvSpPr/>
            <p:nvPr/>
          </p:nvSpPr>
          <p:spPr>
            <a:xfrm>
              <a:off x="3695700" y="3754438"/>
              <a:ext cx="15875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52015625" y="0"/>
                </a:cxn>
                <a:cxn ang="0">
                  <a:pos x="0" y="0"/>
                </a:cxn>
              </a:cxnLst>
              <a:rect l="0" t="0" r="0" b="0"/>
              <a:pathLst>
                <a:path w="1" h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2" name="Freeform 92"/>
            <p:cNvSpPr/>
            <p:nvPr/>
          </p:nvSpPr>
          <p:spPr>
            <a:xfrm>
              <a:off x="3013075" y="3405188"/>
              <a:ext cx="804863" cy="1712913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38243661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922464115" y="229788037"/>
                </a:cxn>
                <a:cxn ang="0">
                  <a:pos x="0" y="1608470783"/>
                </a:cxn>
                <a:cxn ang="0">
                  <a:pos x="230616029" y="2147483646"/>
                </a:cxn>
                <a:cxn ang="0">
                  <a:pos x="2147483646" y="2147483646"/>
                </a:cxn>
                <a:cxn ang="0">
                  <a:pos x="1844943415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614327387" y="2147483646"/>
                </a:cxn>
                <a:cxn ang="0">
                  <a:pos x="1383711358" y="2147483646"/>
                </a:cxn>
                <a:cxn ang="0">
                  <a:pos x="2147483646" y="2147483646"/>
                </a:cxn>
                <a:cxn ang="0">
                  <a:pos x="691848086" y="2147483646"/>
                </a:cxn>
                <a:cxn ang="0">
                  <a:pos x="1383711358" y="2147483646"/>
                </a:cxn>
                <a:cxn ang="0">
                  <a:pos x="1383711358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53" h="113">
                  <a:moveTo>
                    <a:pt x="53" y="113"/>
                  </a:moveTo>
                  <a:cubicBezTo>
                    <a:pt x="52" y="108"/>
                    <a:pt x="51" y="102"/>
                    <a:pt x="50" y="100"/>
                  </a:cubicBezTo>
                  <a:cubicBezTo>
                    <a:pt x="48" y="96"/>
                    <a:pt x="48" y="89"/>
                    <a:pt x="48" y="89"/>
                  </a:cubicBezTo>
                  <a:cubicBezTo>
                    <a:pt x="52" y="88"/>
                    <a:pt x="53" y="73"/>
                    <a:pt x="53" y="73"/>
                  </a:cubicBezTo>
                  <a:cubicBezTo>
                    <a:pt x="53" y="73"/>
                    <a:pt x="48" y="79"/>
                    <a:pt x="46" y="78"/>
                  </a:cubicBezTo>
                  <a:cubicBezTo>
                    <a:pt x="44" y="78"/>
                    <a:pt x="45" y="75"/>
                    <a:pt x="46" y="68"/>
                  </a:cubicBezTo>
                  <a:cubicBezTo>
                    <a:pt x="47" y="62"/>
                    <a:pt x="43" y="44"/>
                    <a:pt x="43" y="44"/>
                  </a:cubicBezTo>
                  <a:cubicBezTo>
                    <a:pt x="44" y="49"/>
                    <a:pt x="43" y="60"/>
                    <a:pt x="43" y="60"/>
                  </a:cubicBezTo>
                  <a:cubicBezTo>
                    <a:pt x="43" y="60"/>
                    <a:pt x="38" y="40"/>
                    <a:pt x="37" y="34"/>
                  </a:cubicBezTo>
                  <a:cubicBezTo>
                    <a:pt x="37" y="29"/>
                    <a:pt x="44" y="24"/>
                    <a:pt x="45" y="23"/>
                  </a:cubicBezTo>
                  <a:cubicBezTo>
                    <a:pt x="39" y="28"/>
                    <a:pt x="32" y="23"/>
                    <a:pt x="32" y="23"/>
                  </a:cubicBezTo>
                  <a:cubicBezTo>
                    <a:pt x="35" y="22"/>
                    <a:pt x="43" y="16"/>
                    <a:pt x="45" y="14"/>
                  </a:cubicBezTo>
                  <a:cubicBezTo>
                    <a:pt x="41" y="16"/>
                    <a:pt x="32" y="18"/>
                    <a:pt x="32" y="1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14"/>
                    <a:pt x="28" y="17"/>
                    <a:pt x="24" y="11"/>
                  </a:cubicBezTo>
                  <a:cubicBezTo>
                    <a:pt x="21" y="5"/>
                    <a:pt x="14" y="0"/>
                    <a:pt x="14" y="0"/>
                  </a:cubicBezTo>
                  <a:cubicBezTo>
                    <a:pt x="17" y="4"/>
                    <a:pt x="19" y="14"/>
                    <a:pt x="19" y="14"/>
                  </a:cubicBezTo>
                  <a:cubicBezTo>
                    <a:pt x="19" y="14"/>
                    <a:pt x="17" y="13"/>
                    <a:pt x="10" y="10"/>
                  </a:cubicBezTo>
                  <a:cubicBezTo>
                    <a:pt x="5" y="8"/>
                    <a:pt x="4" y="4"/>
                    <a:pt x="4" y="1"/>
                  </a:cubicBezTo>
                  <a:cubicBezTo>
                    <a:pt x="2" y="4"/>
                    <a:pt x="1" y="6"/>
                    <a:pt x="0" y="7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4" y="23"/>
                    <a:pt x="25" y="20"/>
                    <a:pt x="22" y="23"/>
                  </a:cubicBezTo>
                  <a:cubicBezTo>
                    <a:pt x="18" y="26"/>
                    <a:pt x="8" y="21"/>
                    <a:pt x="8" y="21"/>
                  </a:cubicBezTo>
                  <a:cubicBezTo>
                    <a:pt x="10" y="25"/>
                    <a:pt x="18" y="27"/>
                    <a:pt x="18" y="27"/>
                  </a:cubicBezTo>
                  <a:cubicBezTo>
                    <a:pt x="18" y="27"/>
                    <a:pt x="18" y="35"/>
                    <a:pt x="12" y="47"/>
                  </a:cubicBezTo>
                  <a:cubicBezTo>
                    <a:pt x="7" y="58"/>
                    <a:pt x="12" y="67"/>
                    <a:pt x="12" y="67"/>
                  </a:cubicBezTo>
                  <a:cubicBezTo>
                    <a:pt x="8" y="67"/>
                    <a:pt x="7" y="54"/>
                    <a:pt x="7" y="54"/>
                  </a:cubicBezTo>
                  <a:cubicBezTo>
                    <a:pt x="7" y="54"/>
                    <a:pt x="7" y="72"/>
                    <a:pt x="6" y="78"/>
                  </a:cubicBezTo>
                  <a:cubicBezTo>
                    <a:pt x="5" y="84"/>
                    <a:pt x="10" y="98"/>
                    <a:pt x="10" y="98"/>
                  </a:cubicBezTo>
                  <a:cubicBezTo>
                    <a:pt x="5" y="98"/>
                    <a:pt x="3" y="85"/>
                    <a:pt x="3" y="85"/>
                  </a:cubicBezTo>
                  <a:cubicBezTo>
                    <a:pt x="2" y="87"/>
                    <a:pt x="4" y="98"/>
                    <a:pt x="6" y="103"/>
                  </a:cubicBezTo>
                  <a:cubicBezTo>
                    <a:pt x="7" y="105"/>
                    <a:pt x="7" y="109"/>
                    <a:pt x="6" y="112"/>
                  </a:cubicBezTo>
                  <a:cubicBezTo>
                    <a:pt x="9" y="112"/>
                    <a:pt x="13" y="112"/>
                    <a:pt x="14" y="110"/>
                  </a:cubicBezTo>
                  <a:cubicBezTo>
                    <a:pt x="15" y="106"/>
                    <a:pt x="12" y="96"/>
                    <a:pt x="12" y="96"/>
                  </a:cubicBezTo>
                  <a:cubicBezTo>
                    <a:pt x="12" y="96"/>
                    <a:pt x="19" y="55"/>
                    <a:pt x="20" y="54"/>
                  </a:cubicBezTo>
                  <a:cubicBezTo>
                    <a:pt x="21" y="54"/>
                    <a:pt x="25" y="37"/>
                    <a:pt x="27" y="26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9" y="30"/>
                    <a:pt x="36" y="101"/>
                    <a:pt x="43" y="110"/>
                  </a:cubicBezTo>
                  <a:cubicBezTo>
                    <a:pt x="43" y="110"/>
                    <a:pt x="48" y="113"/>
                    <a:pt x="53" y="113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3" name="Freeform 93"/>
            <p:cNvSpPr/>
            <p:nvPr/>
          </p:nvSpPr>
          <p:spPr>
            <a:xfrm>
              <a:off x="2997200" y="3435350"/>
              <a:ext cx="136525" cy="196850"/>
            </a:xfrm>
            <a:custGeom>
              <a:avLst/>
              <a:gdLst/>
              <a:ahLst/>
              <a:cxnLst>
                <a:cxn ang="0">
                  <a:pos x="0" y="1375739223"/>
                </a:cxn>
                <a:cxn ang="0">
                  <a:pos x="1150556853" y="2147483646"/>
                </a:cxn>
                <a:cxn ang="0">
                  <a:pos x="1150556853" y="1605024046"/>
                </a:cxn>
                <a:cxn ang="0">
                  <a:pos x="1610782628" y="0"/>
                </a:cxn>
                <a:cxn ang="0">
                  <a:pos x="0" y="1375739223"/>
                </a:cxn>
              </a:cxnLst>
              <a:rect l="0" t="0" r="0" b="0"/>
              <a:pathLst>
                <a:path w="9" h="13">
                  <a:moveTo>
                    <a:pt x="0" y="6"/>
                  </a:moveTo>
                  <a:cubicBezTo>
                    <a:pt x="0" y="6"/>
                    <a:pt x="2" y="12"/>
                    <a:pt x="5" y="13"/>
                  </a:cubicBezTo>
                  <a:cubicBezTo>
                    <a:pt x="5" y="13"/>
                    <a:pt x="3" y="8"/>
                    <a:pt x="5" y="7"/>
                  </a:cubicBezTo>
                  <a:cubicBezTo>
                    <a:pt x="5" y="7"/>
                    <a:pt x="9" y="4"/>
                    <a:pt x="7" y="0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E99D5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4" name="Freeform 94"/>
            <p:cNvSpPr/>
            <p:nvPr/>
          </p:nvSpPr>
          <p:spPr>
            <a:xfrm>
              <a:off x="3059113" y="2298700"/>
              <a:ext cx="712788" cy="1030288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2147483646" y="1606931103"/>
                </a:cxn>
                <a:cxn ang="0">
                  <a:pos x="2147483646" y="1147801437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459990911" y="2147483646"/>
                </a:cxn>
                <a:cxn ang="0">
                  <a:pos x="0" y="2147483646"/>
                </a:cxn>
                <a:cxn ang="0">
                  <a:pos x="2147483646" y="0"/>
                </a:cxn>
              </a:cxnLst>
              <a:rect l="0" t="0" r="0" b="0"/>
              <a:pathLst>
                <a:path w="47" h="68">
                  <a:moveTo>
                    <a:pt x="14" y="0"/>
                  </a:moveTo>
                  <a:cubicBezTo>
                    <a:pt x="14" y="0"/>
                    <a:pt x="17" y="7"/>
                    <a:pt x="20" y="7"/>
                  </a:cubicBezTo>
                  <a:cubicBezTo>
                    <a:pt x="20" y="7"/>
                    <a:pt x="25" y="9"/>
                    <a:pt x="30" y="5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7" y="66"/>
                    <a:pt x="47" y="66"/>
                    <a:pt x="47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" y="66"/>
                    <a:pt x="2" y="66"/>
                    <a:pt x="2" y="66"/>
                  </a:cubicBezTo>
                  <a:cubicBezTo>
                    <a:pt x="0" y="20"/>
                    <a:pt x="0" y="20"/>
                    <a:pt x="0" y="20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F2F2F8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5" name="Freeform 95"/>
            <p:cNvSpPr/>
            <p:nvPr/>
          </p:nvSpPr>
          <p:spPr>
            <a:xfrm>
              <a:off x="3195638" y="2419350"/>
              <a:ext cx="150813" cy="136525"/>
            </a:xfrm>
            <a:custGeom>
              <a:avLst/>
              <a:gdLst/>
              <a:ahLst/>
              <a:cxnLst>
                <a:cxn ang="0">
                  <a:pos x="0" y="168851263"/>
                </a:cxn>
                <a:cxn ang="0">
                  <a:pos x="239416431" y="0"/>
                </a:cxn>
                <a:cxn ang="0">
                  <a:pos x="0" y="216733438"/>
                </a:cxn>
                <a:cxn ang="0">
                  <a:pos x="0" y="168851263"/>
                </a:cxn>
              </a:cxnLst>
              <a:rect l="0" t="0" r="0" b="0"/>
              <a:pathLst>
                <a:path w="95" h="86">
                  <a:moveTo>
                    <a:pt x="0" y="67"/>
                  </a:moveTo>
                  <a:lnTo>
                    <a:pt x="95" y="0"/>
                  </a:lnTo>
                  <a:lnTo>
                    <a:pt x="0" y="86"/>
                  </a:lnTo>
                  <a:lnTo>
                    <a:pt x="0" y="67"/>
                  </a:lnTo>
                  <a:close/>
                </a:path>
              </a:pathLst>
            </a:custGeom>
            <a:solidFill>
              <a:srgbClr val="BABAB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6" name="Freeform 96"/>
            <p:cNvSpPr/>
            <p:nvPr/>
          </p:nvSpPr>
          <p:spPr>
            <a:xfrm>
              <a:off x="3408363" y="2451100"/>
              <a:ext cx="333375" cy="8175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837002324" y="1375322647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377747955" y="2147483646"/>
                </a:cxn>
                <a:cxn ang="0">
                  <a:pos x="2147483646" y="2147483646"/>
                </a:cxn>
                <a:cxn ang="0">
                  <a:pos x="1377747955" y="2147483646"/>
                </a:cxn>
                <a:cxn ang="0">
                  <a:pos x="1837002324" y="2147483646"/>
                </a:cxn>
                <a:cxn ang="0">
                  <a:pos x="1607382716" y="1833763529"/>
                </a:cxn>
                <a:cxn ang="0">
                  <a:pos x="0" y="0"/>
                </a:cxn>
              </a:cxnLst>
              <a:rect l="0" t="0" r="0" b="0"/>
              <a:pathLst>
                <a:path w="22" h="54">
                  <a:moveTo>
                    <a:pt x="0" y="0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2" y="50"/>
                    <a:pt x="9" y="54"/>
                    <a:pt x="6" y="49"/>
                  </a:cubicBezTo>
                  <a:cubicBezTo>
                    <a:pt x="6" y="49"/>
                    <a:pt x="14" y="52"/>
                    <a:pt x="13" y="44"/>
                  </a:cubicBezTo>
                  <a:cubicBezTo>
                    <a:pt x="12" y="36"/>
                    <a:pt x="8" y="37"/>
                    <a:pt x="6" y="34"/>
                  </a:cubicBezTo>
                  <a:cubicBezTo>
                    <a:pt x="6" y="34"/>
                    <a:pt x="8" y="34"/>
                    <a:pt x="8" y="28"/>
                  </a:cubicBezTo>
                  <a:cubicBezTo>
                    <a:pt x="8" y="22"/>
                    <a:pt x="7" y="8"/>
                    <a:pt x="7" y="8"/>
                  </a:cubicBezTo>
                  <a:cubicBezTo>
                    <a:pt x="7" y="8"/>
                    <a:pt x="4" y="4"/>
                    <a:pt x="0" y="0"/>
                  </a:cubicBezTo>
                  <a:close/>
                </a:path>
              </a:pathLst>
            </a:custGeom>
            <a:solidFill>
              <a:srgbClr val="BABAB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7" name="Freeform 97"/>
            <p:cNvSpPr/>
            <p:nvPr/>
          </p:nvSpPr>
          <p:spPr>
            <a:xfrm>
              <a:off x="2816225" y="2328863"/>
              <a:ext cx="439738" cy="127317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0"/>
                </a:cxn>
                <a:cxn ang="0">
                  <a:pos x="2147483646" y="918914056"/>
                </a:cxn>
                <a:cxn ang="0">
                  <a:pos x="1609501734" y="2067575573"/>
                </a:cxn>
                <a:cxn ang="0">
                  <a:pos x="0" y="2147483646"/>
                </a:cxn>
                <a:cxn ang="0">
                  <a:pos x="689782125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29" h="84">
                  <a:moveTo>
                    <a:pt x="12" y="84"/>
                  </a:moveTo>
                  <a:cubicBezTo>
                    <a:pt x="12" y="84"/>
                    <a:pt x="13" y="78"/>
                    <a:pt x="20" y="75"/>
                  </a:cubicBezTo>
                  <a:cubicBezTo>
                    <a:pt x="20" y="75"/>
                    <a:pt x="27" y="59"/>
                    <a:pt x="27" y="44"/>
                  </a:cubicBezTo>
                  <a:cubicBezTo>
                    <a:pt x="28" y="28"/>
                    <a:pt x="27" y="4"/>
                    <a:pt x="29" y="0"/>
                  </a:cubicBezTo>
                  <a:cubicBezTo>
                    <a:pt x="29" y="0"/>
                    <a:pt x="27" y="1"/>
                    <a:pt x="25" y="4"/>
                  </a:cubicBezTo>
                  <a:cubicBezTo>
                    <a:pt x="25" y="4"/>
                    <a:pt x="10" y="7"/>
                    <a:pt x="7" y="9"/>
                  </a:cubicBezTo>
                  <a:cubicBezTo>
                    <a:pt x="7" y="9"/>
                    <a:pt x="2" y="22"/>
                    <a:pt x="0" y="46"/>
                  </a:cubicBezTo>
                  <a:cubicBezTo>
                    <a:pt x="0" y="46"/>
                    <a:pt x="2" y="61"/>
                    <a:pt x="3" y="63"/>
                  </a:cubicBezTo>
                  <a:cubicBezTo>
                    <a:pt x="4" y="65"/>
                    <a:pt x="8" y="76"/>
                    <a:pt x="12" y="84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8" name="Freeform 98"/>
            <p:cNvSpPr/>
            <p:nvPr/>
          </p:nvSpPr>
          <p:spPr>
            <a:xfrm>
              <a:off x="3195638" y="3254375"/>
              <a:ext cx="515938" cy="136525"/>
            </a:xfrm>
            <a:custGeom>
              <a:avLst/>
              <a:gdLst/>
              <a:ahLst/>
              <a:cxnLst>
                <a:cxn ang="0">
                  <a:pos x="2147483646" y="0"/>
                </a:cxn>
                <a:cxn ang="0">
                  <a:pos x="230275269" y="920451550"/>
                </a:cxn>
                <a:cxn ang="0">
                  <a:pos x="0" y="1150556853"/>
                </a:cxn>
                <a:cxn ang="0">
                  <a:pos x="2147483646" y="920451550"/>
                </a:cxn>
                <a:cxn ang="0">
                  <a:pos x="2147483646" y="0"/>
                </a:cxn>
              </a:cxnLst>
              <a:rect l="0" t="0" r="0" b="0"/>
              <a:pathLst>
                <a:path w="34" h="9">
                  <a:moveTo>
                    <a:pt x="32" y="0"/>
                  </a:moveTo>
                  <a:cubicBezTo>
                    <a:pt x="21" y="5"/>
                    <a:pt x="7" y="4"/>
                    <a:pt x="1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0" y="5"/>
                    <a:pt x="20" y="9"/>
                    <a:pt x="34" y="4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9" name="Freeform 99"/>
            <p:cNvSpPr/>
            <p:nvPr/>
          </p:nvSpPr>
          <p:spPr>
            <a:xfrm>
              <a:off x="3089275" y="2451100"/>
              <a:ext cx="150813" cy="696913"/>
            </a:xfrm>
            <a:custGeom>
              <a:avLst/>
              <a:gdLst/>
              <a:ahLst/>
              <a:cxnLst>
                <a:cxn ang="0">
                  <a:pos x="1819558845" y="2147483646"/>
                </a:cxn>
                <a:cxn ang="0">
                  <a:pos x="2047015012" y="2147483646"/>
                </a:cxn>
                <a:cxn ang="0">
                  <a:pos x="2147483646" y="2147483646"/>
                </a:cxn>
                <a:cxn ang="0">
                  <a:pos x="227441085" y="1147649058"/>
                </a:cxn>
                <a:cxn ang="0">
                  <a:pos x="909779423" y="918122276"/>
                </a:cxn>
                <a:cxn ang="0">
                  <a:pos x="227441085" y="0"/>
                </a:cxn>
                <a:cxn ang="0">
                  <a:pos x="682338337" y="918122276"/>
                </a:cxn>
                <a:cxn ang="0">
                  <a:pos x="0" y="1147649058"/>
                </a:cxn>
                <a:cxn ang="0">
                  <a:pos x="1819558845" y="2147483646"/>
                </a:cxn>
              </a:cxnLst>
              <a:rect l="0" t="0" r="0" b="0"/>
              <a:pathLst>
                <a:path w="10" h="46">
                  <a:moveTo>
                    <a:pt x="8" y="46"/>
                  </a:moveTo>
                  <a:cubicBezTo>
                    <a:pt x="9" y="43"/>
                    <a:pt x="9" y="39"/>
                    <a:pt x="9" y="36"/>
                  </a:cubicBezTo>
                  <a:cubicBezTo>
                    <a:pt x="10" y="35"/>
                    <a:pt x="10" y="34"/>
                    <a:pt x="10" y="34"/>
                  </a:cubicBezTo>
                  <a:cubicBezTo>
                    <a:pt x="6" y="23"/>
                    <a:pt x="1" y="5"/>
                    <a:pt x="1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2"/>
                    <a:pt x="1" y="0"/>
                    <a:pt x="1" y="0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4" y="22"/>
                    <a:pt x="7" y="38"/>
                    <a:pt x="8" y="46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70" name="Freeform 100"/>
            <p:cNvSpPr/>
            <p:nvPr/>
          </p:nvSpPr>
          <p:spPr>
            <a:xfrm>
              <a:off x="3103563" y="2784475"/>
              <a:ext cx="0" cy="74613"/>
            </a:xfrm>
            <a:custGeom>
              <a:avLst/>
              <a:gdLst/>
              <a:ahLst/>
              <a:cxnLst>
                <a:cxn ang="0">
                  <a:pos x="0" y="222689960"/>
                </a:cxn>
                <a:cxn ang="0">
                  <a:pos x="0" y="1113419954"/>
                </a:cxn>
                <a:cxn ang="0">
                  <a:pos x="0" y="445364997"/>
                </a:cxn>
                <a:cxn ang="0">
                  <a:pos x="0" y="222689960"/>
                </a:cxn>
              </a:cxnLst>
              <a:rect l="0" t="0" r="0" b="0"/>
              <a:pathLst>
                <a:path w="1" h="5">
                  <a:moveTo>
                    <a:pt x="0" y="1"/>
                  </a:moveTo>
                  <a:cubicBezTo>
                    <a:pt x="0" y="0"/>
                    <a:pt x="0" y="1"/>
                    <a:pt x="0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71" name="Freeform 101"/>
            <p:cNvSpPr/>
            <p:nvPr/>
          </p:nvSpPr>
          <p:spPr>
            <a:xfrm>
              <a:off x="2860675" y="2541588"/>
              <a:ext cx="288925" cy="923925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1849925949" y="2147483646"/>
                </a:cxn>
                <a:cxn ang="0">
                  <a:pos x="1387433057" y="0"/>
                </a:cxn>
                <a:cxn ang="0">
                  <a:pos x="1387433057" y="2147483646"/>
                </a:cxn>
                <a:cxn ang="0">
                  <a:pos x="0" y="2147483646"/>
                </a:cxn>
                <a:cxn ang="0">
                  <a:pos x="1387433057" y="2147483646"/>
                </a:cxn>
                <a:cxn ang="0">
                  <a:pos x="924955371" y="2147483646"/>
                </a:cxn>
                <a:cxn ang="0">
                  <a:pos x="1387433057" y="2147483646"/>
                </a:cxn>
                <a:cxn ang="0">
                  <a:pos x="231246446" y="2147483646"/>
                </a:cxn>
                <a:cxn ang="0">
                  <a:pos x="1618679503" y="2147483646"/>
                </a:cxn>
                <a:cxn ang="0">
                  <a:pos x="462477686" y="2147483646"/>
                </a:cxn>
                <a:cxn ang="0">
                  <a:pos x="2081157188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19" h="61">
                  <a:moveTo>
                    <a:pt x="19" y="57"/>
                  </a:moveTo>
                  <a:cubicBezTo>
                    <a:pt x="17" y="52"/>
                    <a:pt x="17" y="44"/>
                    <a:pt x="17" y="44"/>
                  </a:cubicBezTo>
                  <a:cubicBezTo>
                    <a:pt x="17" y="37"/>
                    <a:pt x="16" y="27"/>
                    <a:pt x="16" y="21"/>
                  </a:cubicBezTo>
                  <a:cubicBezTo>
                    <a:pt x="16" y="28"/>
                    <a:pt x="14" y="38"/>
                    <a:pt x="14" y="38"/>
                  </a:cubicBezTo>
                  <a:cubicBezTo>
                    <a:pt x="14" y="32"/>
                    <a:pt x="13" y="17"/>
                    <a:pt x="13" y="17"/>
                  </a:cubicBezTo>
                  <a:cubicBezTo>
                    <a:pt x="13" y="17"/>
                    <a:pt x="13" y="44"/>
                    <a:pt x="13" y="44"/>
                  </a:cubicBezTo>
                  <a:cubicBezTo>
                    <a:pt x="9" y="40"/>
                    <a:pt x="8" y="27"/>
                    <a:pt x="8" y="27"/>
                  </a:cubicBezTo>
                  <a:cubicBezTo>
                    <a:pt x="9" y="19"/>
                    <a:pt x="6" y="0"/>
                    <a:pt x="6" y="0"/>
                  </a:cubicBezTo>
                  <a:cubicBezTo>
                    <a:pt x="6" y="0"/>
                    <a:pt x="8" y="23"/>
                    <a:pt x="6" y="25"/>
                  </a:cubicBezTo>
                  <a:cubicBezTo>
                    <a:pt x="3" y="27"/>
                    <a:pt x="0" y="19"/>
                    <a:pt x="0" y="19"/>
                  </a:cubicBezTo>
                  <a:cubicBezTo>
                    <a:pt x="1" y="25"/>
                    <a:pt x="5" y="28"/>
                    <a:pt x="6" y="28"/>
                  </a:cubicBezTo>
                  <a:cubicBezTo>
                    <a:pt x="5" y="28"/>
                    <a:pt x="4" y="30"/>
                    <a:pt x="4" y="30"/>
                  </a:cubicBezTo>
                  <a:cubicBezTo>
                    <a:pt x="6" y="30"/>
                    <a:pt x="6" y="32"/>
                    <a:pt x="6" y="32"/>
                  </a:cubicBezTo>
                  <a:cubicBezTo>
                    <a:pt x="5" y="32"/>
                    <a:pt x="1" y="35"/>
                    <a:pt x="1" y="35"/>
                  </a:cubicBezTo>
                  <a:cubicBezTo>
                    <a:pt x="4" y="34"/>
                    <a:pt x="7" y="35"/>
                    <a:pt x="7" y="35"/>
                  </a:cubicBezTo>
                  <a:cubicBezTo>
                    <a:pt x="5" y="35"/>
                    <a:pt x="2" y="37"/>
                    <a:pt x="2" y="37"/>
                  </a:cubicBezTo>
                  <a:cubicBezTo>
                    <a:pt x="6" y="36"/>
                    <a:pt x="8" y="40"/>
                    <a:pt x="9" y="41"/>
                  </a:cubicBezTo>
                  <a:cubicBezTo>
                    <a:pt x="9" y="42"/>
                    <a:pt x="14" y="54"/>
                    <a:pt x="17" y="61"/>
                  </a:cubicBezTo>
                  <a:cubicBezTo>
                    <a:pt x="17" y="61"/>
                    <a:pt x="18" y="59"/>
                    <a:pt x="19" y="57"/>
                  </a:cubicBez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72" name="Freeform 102"/>
            <p:cNvSpPr/>
            <p:nvPr/>
          </p:nvSpPr>
          <p:spPr>
            <a:xfrm>
              <a:off x="3498850" y="2359025"/>
              <a:ext cx="1200150" cy="1365250"/>
            </a:xfrm>
            <a:custGeom>
              <a:avLst/>
              <a:gdLst/>
              <a:ahLst/>
              <a:cxnLst>
                <a:cxn ang="0">
                  <a:pos x="0" y="460225775"/>
                </a:cxn>
                <a:cxn ang="0">
                  <a:pos x="461586805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1840903100"/>
                </a:cxn>
                <a:cxn ang="0">
                  <a:pos x="2147483646" y="1840903100"/>
                </a:cxn>
                <a:cxn ang="0">
                  <a:pos x="2147483646" y="460225775"/>
                </a:cxn>
                <a:cxn ang="0">
                  <a:pos x="2077110239" y="230105303"/>
                </a:cxn>
                <a:cxn ang="0">
                  <a:pos x="692365016" y="0"/>
                </a:cxn>
                <a:cxn ang="0">
                  <a:pos x="0" y="460225775"/>
                </a:cxn>
              </a:cxnLst>
              <a:rect l="0" t="0" r="0" b="0"/>
              <a:pathLst>
                <a:path w="79" h="90">
                  <a:moveTo>
                    <a:pt x="0" y="2"/>
                  </a:moveTo>
                  <a:cubicBezTo>
                    <a:pt x="0" y="2"/>
                    <a:pt x="0" y="25"/>
                    <a:pt x="2" y="37"/>
                  </a:cubicBezTo>
                  <a:cubicBezTo>
                    <a:pt x="2" y="37"/>
                    <a:pt x="14" y="82"/>
                    <a:pt x="28" y="90"/>
                  </a:cubicBezTo>
                  <a:cubicBezTo>
                    <a:pt x="28" y="90"/>
                    <a:pt x="33" y="87"/>
                    <a:pt x="33" y="86"/>
                  </a:cubicBezTo>
                  <a:cubicBezTo>
                    <a:pt x="34" y="84"/>
                    <a:pt x="27" y="45"/>
                    <a:pt x="26" y="42"/>
                  </a:cubicBezTo>
                  <a:cubicBezTo>
                    <a:pt x="25" y="39"/>
                    <a:pt x="24" y="25"/>
                    <a:pt x="24" y="25"/>
                  </a:cubicBezTo>
                  <a:cubicBezTo>
                    <a:pt x="24" y="25"/>
                    <a:pt x="36" y="26"/>
                    <a:pt x="38" y="26"/>
                  </a:cubicBezTo>
                  <a:cubicBezTo>
                    <a:pt x="38" y="26"/>
                    <a:pt x="38" y="29"/>
                    <a:pt x="41" y="28"/>
                  </a:cubicBezTo>
                  <a:cubicBezTo>
                    <a:pt x="44" y="28"/>
                    <a:pt x="55" y="26"/>
                    <a:pt x="56" y="25"/>
                  </a:cubicBezTo>
                  <a:cubicBezTo>
                    <a:pt x="58" y="25"/>
                    <a:pt x="77" y="22"/>
                    <a:pt x="78" y="22"/>
                  </a:cubicBezTo>
                  <a:cubicBezTo>
                    <a:pt x="79" y="21"/>
                    <a:pt x="76" y="11"/>
                    <a:pt x="75" y="10"/>
                  </a:cubicBezTo>
                  <a:cubicBezTo>
                    <a:pt x="75" y="9"/>
                    <a:pt x="49" y="11"/>
                    <a:pt x="43" y="12"/>
                  </a:cubicBezTo>
                  <a:cubicBezTo>
                    <a:pt x="43" y="12"/>
                    <a:pt x="33" y="11"/>
                    <a:pt x="32" y="11"/>
                  </a:cubicBezTo>
                  <a:cubicBezTo>
                    <a:pt x="31" y="10"/>
                    <a:pt x="27" y="11"/>
                    <a:pt x="27" y="11"/>
                  </a:cubicBezTo>
                  <a:cubicBezTo>
                    <a:pt x="27" y="11"/>
                    <a:pt x="26" y="8"/>
                    <a:pt x="25" y="8"/>
                  </a:cubicBezTo>
                  <a:cubicBezTo>
                    <a:pt x="25" y="8"/>
                    <a:pt x="22" y="8"/>
                    <a:pt x="22" y="8"/>
                  </a:cubicBezTo>
                  <a:cubicBezTo>
                    <a:pt x="22" y="8"/>
                    <a:pt x="23" y="4"/>
                    <a:pt x="20" y="2"/>
                  </a:cubicBezTo>
                  <a:cubicBezTo>
                    <a:pt x="16" y="1"/>
                    <a:pt x="11" y="2"/>
                    <a:pt x="9" y="1"/>
                  </a:cubicBezTo>
                  <a:cubicBezTo>
                    <a:pt x="7" y="0"/>
                    <a:pt x="3" y="0"/>
                    <a:pt x="3" y="0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73" name="Freeform 103"/>
            <p:cNvSpPr/>
            <p:nvPr/>
          </p:nvSpPr>
          <p:spPr>
            <a:xfrm>
              <a:off x="3498850" y="2374900"/>
              <a:ext cx="1154113" cy="1257300"/>
            </a:xfrm>
            <a:custGeom>
              <a:avLst/>
              <a:gdLst/>
              <a:ahLst/>
              <a:cxnLst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458929648"/>
                </a:cxn>
                <a:cxn ang="0">
                  <a:pos x="2147483646" y="229464824"/>
                </a:cxn>
                <a:cxn ang="0">
                  <a:pos x="2147483646" y="229464824"/>
                </a:cxn>
                <a:cxn ang="0">
                  <a:pos x="2147483646" y="229464824"/>
                </a:cxn>
                <a:cxn ang="0">
                  <a:pos x="2075444445" y="229464824"/>
                </a:cxn>
                <a:cxn ang="0">
                  <a:pos x="2147483646" y="917874445"/>
                </a:cxn>
                <a:cxn ang="0">
                  <a:pos x="230610000" y="0"/>
                </a:cxn>
                <a:cxn ang="0">
                  <a:pos x="0" y="229464824"/>
                </a:cxn>
                <a:cxn ang="0">
                  <a:pos x="0" y="458929648"/>
                </a:cxn>
                <a:cxn ang="0">
                  <a:pos x="1153019630" y="1376804093"/>
                </a:cxn>
                <a:cxn ang="0">
                  <a:pos x="461204815" y="2147483646"/>
                </a:cxn>
                <a:cxn ang="0">
                  <a:pos x="230610000" y="2147483646"/>
                </a:cxn>
                <a:cxn ang="0">
                  <a:pos x="461204815" y="2147483646"/>
                </a:cxn>
                <a:cxn ang="0">
                  <a:pos x="691814815" y="2147483646"/>
                </a:cxn>
                <a:cxn ang="0">
                  <a:pos x="1383629630" y="2147483646"/>
                </a:cxn>
                <a:cxn ang="0">
                  <a:pos x="1844849631" y="1606268917"/>
                </a:cxn>
                <a:cxn ang="0">
                  <a:pos x="1614239630" y="2147483646"/>
                </a:cxn>
                <a:cxn ang="0">
                  <a:pos x="1844849631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</a:cxnLst>
              <a:rect l="0" t="0" r="0" b="0"/>
              <a:pathLst>
                <a:path w="76" h="83">
                  <a:moveTo>
                    <a:pt x="74" y="10"/>
                  </a:moveTo>
                  <a:cubicBezTo>
                    <a:pt x="72" y="9"/>
                    <a:pt x="45" y="13"/>
                    <a:pt x="45" y="13"/>
                  </a:cubicBezTo>
                  <a:cubicBezTo>
                    <a:pt x="45" y="13"/>
                    <a:pt x="35" y="21"/>
                    <a:pt x="31" y="21"/>
                  </a:cubicBezTo>
                  <a:cubicBezTo>
                    <a:pt x="31" y="21"/>
                    <a:pt x="41" y="16"/>
                    <a:pt x="39" y="13"/>
                  </a:cubicBezTo>
                  <a:cubicBezTo>
                    <a:pt x="37" y="10"/>
                    <a:pt x="29" y="21"/>
                    <a:pt x="29" y="21"/>
                  </a:cubicBezTo>
                  <a:cubicBezTo>
                    <a:pt x="29" y="21"/>
                    <a:pt x="31" y="15"/>
                    <a:pt x="35" y="13"/>
                  </a:cubicBezTo>
                  <a:cubicBezTo>
                    <a:pt x="35" y="13"/>
                    <a:pt x="30" y="11"/>
                    <a:pt x="26" y="20"/>
                  </a:cubicBezTo>
                  <a:cubicBezTo>
                    <a:pt x="26" y="20"/>
                    <a:pt x="27" y="15"/>
                    <a:pt x="28" y="13"/>
                  </a:cubicBezTo>
                  <a:cubicBezTo>
                    <a:pt x="29" y="13"/>
                    <a:pt x="29" y="12"/>
                    <a:pt x="29" y="12"/>
                  </a:cubicBezTo>
                  <a:cubicBezTo>
                    <a:pt x="31" y="11"/>
                    <a:pt x="28" y="11"/>
                    <a:pt x="27" y="12"/>
                  </a:cubicBezTo>
                  <a:cubicBezTo>
                    <a:pt x="25" y="13"/>
                    <a:pt x="24" y="18"/>
                    <a:pt x="24" y="18"/>
                  </a:cubicBezTo>
                  <a:cubicBezTo>
                    <a:pt x="24" y="18"/>
                    <a:pt x="22" y="12"/>
                    <a:pt x="25" y="11"/>
                  </a:cubicBezTo>
                  <a:cubicBezTo>
                    <a:pt x="25" y="11"/>
                    <a:pt x="21" y="9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21"/>
                    <a:pt x="16" y="6"/>
                    <a:pt x="21" y="2"/>
                  </a:cubicBezTo>
                  <a:cubicBezTo>
                    <a:pt x="20" y="2"/>
                    <a:pt x="20" y="1"/>
                    <a:pt x="20" y="1"/>
                  </a:cubicBezTo>
                  <a:cubicBezTo>
                    <a:pt x="18" y="1"/>
                    <a:pt x="17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9" y="1"/>
                    <a:pt x="9" y="1"/>
                  </a:cubicBezTo>
                  <a:cubicBezTo>
                    <a:pt x="10" y="1"/>
                    <a:pt x="11" y="4"/>
                    <a:pt x="13" y="4"/>
                  </a:cubicBezTo>
                  <a:cubicBezTo>
                    <a:pt x="13" y="4"/>
                    <a:pt x="5" y="4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2" y="4"/>
                    <a:pt x="4" y="6"/>
                    <a:pt x="5" y="6"/>
                  </a:cubicBezTo>
                  <a:cubicBezTo>
                    <a:pt x="7" y="7"/>
                    <a:pt x="2" y="11"/>
                    <a:pt x="2" y="22"/>
                  </a:cubicBezTo>
                  <a:cubicBezTo>
                    <a:pt x="2" y="26"/>
                    <a:pt x="2" y="30"/>
                    <a:pt x="1" y="33"/>
                  </a:cubicBezTo>
                  <a:cubicBezTo>
                    <a:pt x="1" y="34"/>
                    <a:pt x="2" y="35"/>
                    <a:pt x="2" y="36"/>
                  </a:cubicBezTo>
                  <a:cubicBezTo>
                    <a:pt x="2" y="36"/>
                    <a:pt x="2" y="38"/>
                    <a:pt x="3" y="41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6" y="42"/>
                    <a:pt x="8" y="42"/>
                  </a:cubicBezTo>
                  <a:cubicBezTo>
                    <a:pt x="10" y="43"/>
                    <a:pt x="20" y="74"/>
                    <a:pt x="21" y="74"/>
                  </a:cubicBezTo>
                  <a:cubicBezTo>
                    <a:pt x="22" y="75"/>
                    <a:pt x="28" y="83"/>
                    <a:pt x="28" y="83"/>
                  </a:cubicBezTo>
                  <a:cubicBezTo>
                    <a:pt x="28" y="83"/>
                    <a:pt x="25" y="54"/>
                    <a:pt x="25" y="51"/>
                  </a:cubicBezTo>
                  <a:cubicBezTo>
                    <a:pt x="25" y="49"/>
                    <a:pt x="23" y="23"/>
                    <a:pt x="23" y="23"/>
                  </a:cubicBezTo>
                  <a:cubicBezTo>
                    <a:pt x="23" y="23"/>
                    <a:pt x="32" y="23"/>
                    <a:pt x="33" y="22"/>
                  </a:cubicBezTo>
                  <a:cubicBezTo>
                    <a:pt x="35" y="22"/>
                    <a:pt x="41" y="21"/>
                    <a:pt x="43" y="21"/>
                  </a:cubicBezTo>
                  <a:cubicBezTo>
                    <a:pt x="43" y="21"/>
                    <a:pt x="40" y="22"/>
                    <a:pt x="41" y="23"/>
                  </a:cubicBezTo>
                  <a:cubicBezTo>
                    <a:pt x="42" y="25"/>
                    <a:pt x="49" y="23"/>
                    <a:pt x="52" y="22"/>
                  </a:cubicBezTo>
                  <a:cubicBezTo>
                    <a:pt x="54" y="22"/>
                    <a:pt x="76" y="19"/>
                    <a:pt x="76" y="19"/>
                  </a:cubicBezTo>
                  <a:cubicBezTo>
                    <a:pt x="76" y="19"/>
                    <a:pt x="76" y="11"/>
                    <a:pt x="74" y="10"/>
                  </a:cubicBez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74" name="Freeform 104"/>
            <p:cNvSpPr/>
            <p:nvPr/>
          </p:nvSpPr>
          <p:spPr>
            <a:xfrm>
              <a:off x="3255963" y="2389188"/>
              <a:ext cx="196850" cy="819150"/>
            </a:xfrm>
            <a:custGeom>
              <a:avLst/>
              <a:gdLst/>
              <a:ahLst/>
              <a:cxnLst>
                <a:cxn ang="0">
                  <a:pos x="0" y="2147483646"/>
                </a:cxn>
                <a:cxn ang="0">
                  <a:pos x="1605024046" y="2147483646"/>
                </a:cxn>
                <a:cxn ang="0">
                  <a:pos x="2147483646" y="2147483646"/>
                </a:cxn>
                <a:cxn ang="0">
                  <a:pos x="2147483646" y="2147483646"/>
                </a:cxn>
                <a:cxn ang="0">
                  <a:pos x="2063608835" y="1610782628"/>
                </a:cxn>
                <a:cxn ang="0">
                  <a:pos x="2147483646" y="690331078"/>
                </a:cxn>
                <a:cxn ang="0">
                  <a:pos x="1605024046" y="230105303"/>
                </a:cxn>
                <a:cxn ang="0">
                  <a:pos x="917154435" y="1380677325"/>
                </a:cxn>
                <a:cxn ang="0">
                  <a:pos x="458584788" y="2147483646"/>
                </a:cxn>
                <a:cxn ang="0">
                  <a:pos x="0" y="2147483646"/>
                </a:cxn>
              </a:cxnLst>
              <a:rect l="0" t="0" r="0" b="0"/>
              <a:pathLst>
                <a:path w="13" h="54">
                  <a:moveTo>
                    <a:pt x="0" y="49"/>
                  </a:moveTo>
                  <a:cubicBezTo>
                    <a:pt x="7" y="54"/>
                    <a:pt x="7" y="54"/>
                    <a:pt x="7" y="54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3" y="48"/>
                    <a:pt x="11" y="13"/>
                    <a:pt x="11" y="12"/>
                  </a:cubicBezTo>
                  <a:cubicBezTo>
                    <a:pt x="11" y="11"/>
                    <a:pt x="9" y="7"/>
                    <a:pt x="9" y="7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9" y="0"/>
                    <a:pt x="7" y="1"/>
                  </a:cubicBezTo>
                  <a:cubicBezTo>
                    <a:pt x="5" y="2"/>
                    <a:pt x="4" y="6"/>
                    <a:pt x="4" y="6"/>
                  </a:cubicBezTo>
                  <a:cubicBezTo>
                    <a:pt x="2" y="11"/>
                    <a:pt x="2" y="11"/>
                    <a:pt x="2" y="11"/>
                  </a:cubicBezTo>
                  <a:lnTo>
                    <a:pt x="0" y="49"/>
                  </a:lnTo>
                  <a:close/>
                </a:path>
              </a:pathLst>
            </a:custGeom>
            <a:solidFill>
              <a:srgbClr val="12121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3"/>
          <p:cNvPicPr>
            <a:picLocks noChangeAspect="1"/>
          </p:cNvPicPr>
          <p:nvPr/>
        </p:nvPicPr>
        <p:blipFill>
          <a:blip r:embed="rId2"/>
          <a:srcRect t="7831" b="2434"/>
          <a:stretch>
            <a:fillRect/>
          </a:stretch>
        </p:blipFill>
        <p:spPr>
          <a:xfrm>
            <a:off x="-36830" y="0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0" name="矩形 11"/>
          <p:cNvSpPr/>
          <p:nvPr/>
        </p:nvSpPr>
        <p:spPr>
          <a:xfrm>
            <a:off x="1553210" y="1249680"/>
            <a:ext cx="9124950" cy="212217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id-ID" altLang="zh-CN" sz="24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1" name="Kotak Teks 50"/>
          <p:cNvSpPr txBox="1"/>
          <p:nvPr/>
        </p:nvSpPr>
        <p:spPr>
          <a:xfrm>
            <a:off x="1551623" y="377825"/>
            <a:ext cx="486092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just">
              <a:buFont typeface="Arial" panose="020B0604020202020204" pitchFamily="34" charset="0"/>
            </a:pPr>
            <a:r>
              <a:rPr lang="id-ID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Metode Forward Chaining</a:t>
            </a:r>
          </a:p>
        </p:txBody>
      </p:sp>
      <p:sp>
        <p:nvSpPr>
          <p:cNvPr id="100" name="Kotak Teks 99"/>
          <p:cNvSpPr txBox="1"/>
          <p:nvPr/>
        </p:nvSpPr>
        <p:spPr>
          <a:xfrm>
            <a:off x="1551940" y="1526540"/>
            <a:ext cx="9126220" cy="1568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sz="240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Metode </a:t>
            </a:r>
            <a:r>
              <a:rPr lang="en-US" sz="2400" i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forward chaining </a:t>
            </a:r>
            <a:r>
              <a:rPr lang="en-US" sz="240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di artikan suatu metode pelacakan ke depan, dimana penelusuran diawali dari fakta-fakta yang diberikan </a:t>
            </a:r>
            <a:r>
              <a:rPr lang="en-US" sz="2400" i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user </a:t>
            </a:r>
            <a:r>
              <a:rPr lang="en-US" sz="240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kemudian dicari </a:t>
            </a:r>
            <a:r>
              <a:rPr lang="en-US" sz="2400" i="1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rule </a:t>
            </a:r>
            <a:r>
              <a:rPr lang="en-US" sz="240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yang sesuai dengan fakta-fakta yang ada. Setelah itu, diadakan hipotesis untuk memperoleh kesimpulan</a:t>
            </a:r>
            <a:endParaRPr lang="en-US" altLang="en-US" sz="2400">
              <a:solidFill>
                <a:schemeClr val="bg1"/>
              </a:solidFill>
              <a:latin typeface="Calibri" panose="020F0502020204030204" pitchFamily="34" charset="0"/>
              <a:ea typeface="SimSun" panose="02010600030101010101" pitchFamily="2" charset="-122"/>
            </a:endParaRPr>
          </a:p>
        </p:txBody>
      </p:sp>
      <p:pic>
        <p:nvPicPr>
          <p:cNvPr id="52" name="image2.jpe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792095" y="3829685"/>
            <a:ext cx="6647815" cy="164338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图片 3"/>
          <p:cNvPicPr>
            <a:picLocks noChangeAspect="1"/>
          </p:cNvPicPr>
          <p:nvPr/>
        </p:nvPicPr>
        <p:blipFill>
          <a:blip r:embed="rId2"/>
          <a:srcRect t="7831" b="243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6146" name="组合 4"/>
          <p:cNvGrpSpPr/>
          <p:nvPr/>
        </p:nvGrpSpPr>
        <p:grpSpPr>
          <a:xfrm>
            <a:off x="9002713" y="4562475"/>
            <a:ext cx="2867025" cy="2295525"/>
            <a:chOff x="8749768" y="4769949"/>
            <a:chExt cx="2867045" cy="1926643"/>
          </a:xfrm>
        </p:grpSpPr>
        <p:sp>
          <p:nvSpPr>
            <p:cNvPr id="44" name="等腰三角形 43"/>
            <p:cNvSpPr/>
            <p:nvPr/>
          </p:nvSpPr>
          <p:spPr>
            <a:xfrm rot="16819916">
              <a:off x="8825773" y="5143923"/>
              <a:ext cx="89485" cy="241539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18512129">
              <a:off x="9142869" y="5514012"/>
              <a:ext cx="360097" cy="5122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7129723">
              <a:off x="9684431" y="4857297"/>
              <a:ext cx="444966" cy="385586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直角三角形 46"/>
            <p:cNvSpPr/>
            <p:nvPr/>
          </p:nvSpPr>
          <p:spPr>
            <a:xfrm rot="14414335" flipV="1">
              <a:off x="8934334" y="4938674"/>
              <a:ext cx="527191" cy="189698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 rot="1981266">
              <a:off x="9694542" y="6068029"/>
              <a:ext cx="729133" cy="628563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7535001">
              <a:off x="10140442" y="5256297"/>
              <a:ext cx="565774" cy="358838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等腰三角形 59"/>
            <p:cNvSpPr/>
            <p:nvPr/>
          </p:nvSpPr>
          <p:spPr>
            <a:xfrm rot="19225128">
              <a:off x="10667620" y="5672412"/>
              <a:ext cx="949193" cy="987428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7032661">
              <a:off x="10779814" y="5194440"/>
              <a:ext cx="597974" cy="379260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Kotak Teks 1"/>
          <p:cNvSpPr txBox="1"/>
          <p:nvPr/>
        </p:nvSpPr>
        <p:spPr>
          <a:xfrm>
            <a:off x="3263265" y="2054860"/>
            <a:ext cx="5731510" cy="193802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457835" indent="-457835" algn="ctr"/>
            <a:r>
              <a:rPr lang="id-ID" altLang="en-US" sz="7200" dirty="0">
                <a:solidFill>
                  <a:schemeClr val="bg1"/>
                </a:solidFill>
              </a:rPr>
              <a:t>CHAPTER 3</a:t>
            </a:r>
          </a:p>
          <a:p>
            <a:pPr algn="ctr">
              <a:buFont typeface="Arial" panose="020B0604020202020204" pitchFamily="34" charset="0"/>
            </a:pPr>
            <a:r>
              <a:rPr lang="en-US" altLang="en-US" sz="4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Batasan </a:t>
            </a:r>
            <a:r>
              <a:rPr lang="en-US" altLang="en-US" sz="48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Masalah</a:t>
            </a:r>
            <a:endParaRPr lang="id-ID" altLang="en-US" sz="4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grpSp>
        <p:nvGrpSpPr>
          <p:cNvPr id="13336" name="Group 39"/>
          <p:cNvGrpSpPr/>
          <p:nvPr/>
        </p:nvGrpSpPr>
        <p:grpSpPr>
          <a:xfrm flipH="1">
            <a:off x="1410018" y="1371283"/>
            <a:ext cx="1520825" cy="4075112"/>
            <a:chOff x="3936" y="1327"/>
            <a:chExt cx="502" cy="1366"/>
          </a:xfrm>
        </p:grpSpPr>
        <p:sp>
          <p:nvSpPr>
            <p:cNvPr id="13337" name="Freeform 40"/>
            <p:cNvSpPr/>
            <p:nvPr/>
          </p:nvSpPr>
          <p:spPr>
            <a:xfrm>
              <a:off x="3936" y="1327"/>
              <a:ext cx="101" cy="140"/>
            </a:xfrm>
            <a:custGeom>
              <a:avLst/>
              <a:gdLst/>
              <a:ahLst/>
              <a:cxnLst>
                <a:cxn ang="0">
                  <a:pos x="51" y="60"/>
                </a:cxn>
                <a:cxn ang="0">
                  <a:pos x="43" y="54"/>
                </a:cxn>
                <a:cxn ang="0">
                  <a:pos x="40" y="52"/>
                </a:cxn>
                <a:cxn ang="0">
                  <a:pos x="39" y="50"/>
                </a:cxn>
                <a:cxn ang="0">
                  <a:pos x="38" y="36"/>
                </a:cxn>
                <a:cxn ang="0">
                  <a:pos x="37" y="22"/>
                </a:cxn>
                <a:cxn ang="0">
                  <a:pos x="37" y="20"/>
                </a:cxn>
                <a:cxn ang="0">
                  <a:pos x="31" y="9"/>
                </a:cxn>
                <a:cxn ang="0">
                  <a:pos x="28" y="4"/>
                </a:cxn>
                <a:cxn ang="0">
                  <a:pos x="24" y="1"/>
                </a:cxn>
                <a:cxn ang="0">
                  <a:pos x="21" y="1"/>
                </a:cxn>
                <a:cxn ang="0">
                  <a:pos x="15" y="0"/>
                </a:cxn>
                <a:cxn ang="0">
                  <a:pos x="12" y="1"/>
                </a:cxn>
                <a:cxn ang="0">
                  <a:pos x="12" y="3"/>
                </a:cxn>
                <a:cxn ang="0">
                  <a:pos x="14" y="7"/>
                </a:cxn>
                <a:cxn ang="0">
                  <a:pos x="15" y="8"/>
                </a:cxn>
                <a:cxn ang="0">
                  <a:pos x="17" y="15"/>
                </a:cxn>
                <a:cxn ang="0">
                  <a:pos x="17" y="23"/>
                </a:cxn>
                <a:cxn ang="0">
                  <a:pos x="17" y="28"/>
                </a:cxn>
                <a:cxn ang="0">
                  <a:pos x="18" y="37"/>
                </a:cxn>
                <a:cxn ang="0">
                  <a:pos x="16" y="40"/>
                </a:cxn>
                <a:cxn ang="0">
                  <a:pos x="15" y="41"/>
                </a:cxn>
                <a:cxn ang="0">
                  <a:pos x="15" y="41"/>
                </a:cxn>
                <a:cxn ang="0">
                  <a:pos x="11" y="38"/>
                </a:cxn>
                <a:cxn ang="0">
                  <a:pos x="4" y="30"/>
                </a:cxn>
                <a:cxn ang="0">
                  <a:pos x="1" y="29"/>
                </a:cxn>
                <a:cxn ang="0">
                  <a:pos x="1" y="29"/>
                </a:cxn>
                <a:cxn ang="0">
                  <a:pos x="0" y="30"/>
                </a:cxn>
                <a:cxn ang="0">
                  <a:pos x="1" y="34"/>
                </a:cxn>
                <a:cxn ang="0">
                  <a:pos x="7" y="45"/>
                </a:cxn>
                <a:cxn ang="0">
                  <a:pos x="8" y="47"/>
                </a:cxn>
                <a:cxn ang="0">
                  <a:pos x="13" y="52"/>
                </a:cxn>
                <a:cxn ang="0">
                  <a:pos x="18" y="55"/>
                </a:cxn>
                <a:cxn ang="0">
                  <a:pos x="19" y="55"/>
                </a:cxn>
                <a:cxn ang="0">
                  <a:pos x="23" y="56"/>
                </a:cxn>
                <a:cxn ang="0">
                  <a:pos x="28" y="58"/>
                </a:cxn>
                <a:cxn ang="0">
                  <a:pos x="31" y="61"/>
                </a:cxn>
                <a:cxn ang="0">
                  <a:pos x="40" y="70"/>
                </a:cxn>
              </a:cxnLst>
              <a:rect l="0" t="0" r="0" b="0"/>
              <a:pathLst>
                <a:path w="202" h="280">
                  <a:moveTo>
                    <a:pt x="202" y="237"/>
                  </a:moveTo>
                  <a:lnTo>
                    <a:pt x="202" y="237"/>
                  </a:lnTo>
                  <a:lnTo>
                    <a:pt x="184" y="226"/>
                  </a:lnTo>
                  <a:lnTo>
                    <a:pt x="170" y="216"/>
                  </a:lnTo>
                  <a:lnTo>
                    <a:pt x="158" y="205"/>
                  </a:lnTo>
                  <a:lnTo>
                    <a:pt x="157" y="202"/>
                  </a:lnTo>
                  <a:lnTo>
                    <a:pt x="155" y="198"/>
                  </a:lnTo>
                  <a:lnTo>
                    <a:pt x="152" y="183"/>
                  </a:lnTo>
                  <a:lnTo>
                    <a:pt x="151" y="144"/>
                  </a:lnTo>
                  <a:lnTo>
                    <a:pt x="149" y="104"/>
                  </a:lnTo>
                  <a:lnTo>
                    <a:pt x="148" y="87"/>
                  </a:lnTo>
                  <a:lnTo>
                    <a:pt x="145" y="77"/>
                  </a:lnTo>
                  <a:lnTo>
                    <a:pt x="136" y="59"/>
                  </a:lnTo>
                  <a:lnTo>
                    <a:pt x="124" y="35"/>
                  </a:lnTo>
                  <a:lnTo>
                    <a:pt x="117" y="24"/>
                  </a:lnTo>
                  <a:lnTo>
                    <a:pt x="109" y="14"/>
                  </a:lnTo>
                  <a:lnTo>
                    <a:pt x="102" y="6"/>
                  </a:lnTo>
                  <a:lnTo>
                    <a:pt x="93" y="3"/>
                  </a:lnTo>
                  <a:lnTo>
                    <a:pt x="84" y="2"/>
                  </a:lnTo>
                  <a:lnTo>
                    <a:pt x="75" y="0"/>
                  </a:lnTo>
                  <a:lnTo>
                    <a:pt x="60" y="0"/>
                  </a:lnTo>
                  <a:lnTo>
                    <a:pt x="46" y="3"/>
                  </a:lnTo>
                  <a:lnTo>
                    <a:pt x="45" y="5"/>
                  </a:lnTo>
                  <a:lnTo>
                    <a:pt x="46" y="11"/>
                  </a:lnTo>
                  <a:lnTo>
                    <a:pt x="49" y="18"/>
                  </a:lnTo>
                  <a:lnTo>
                    <a:pt x="55" y="26"/>
                  </a:lnTo>
                  <a:lnTo>
                    <a:pt x="60" y="32"/>
                  </a:lnTo>
                  <a:lnTo>
                    <a:pt x="63" y="39"/>
                  </a:lnTo>
                  <a:lnTo>
                    <a:pt x="66" y="57"/>
                  </a:lnTo>
                  <a:lnTo>
                    <a:pt x="67" y="75"/>
                  </a:lnTo>
                  <a:lnTo>
                    <a:pt x="67" y="90"/>
                  </a:lnTo>
                  <a:lnTo>
                    <a:pt x="67" y="110"/>
                  </a:lnTo>
                  <a:lnTo>
                    <a:pt x="69" y="135"/>
                  </a:lnTo>
                  <a:lnTo>
                    <a:pt x="69" y="147"/>
                  </a:lnTo>
                  <a:lnTo>
                    <a:pt x="66" y="157"/>
                  </a:lnTo>
                  <a:lnTo>
                    <a:pt x="64" y="160"/>
                  </a:lnTo>
                  <a:lnTo>
                    <a:pt x="63" y="162"/>
                  </a:lnTo>
                  <a:lnTo>
                    <a:pt x="60" y="163"/>
                  </a:lnTo>
                  <a:lnTo>
                    <a:pt x="57" y="163"/>
                  </a:lnTo>
                  <a:lnTo>
                    <a:pt x="51" y="159"/>
                  </a:lnTo>
                  <a:lnTo>
                    <a:pt x="43" y="151"/>
                  </a:lnTo>
                  <a:lnTo>
                    <a:pt x="30" y="135"/>
                  </a:lnTo>
                  <a:lnTo>
                    <a:pt x="16" y="119"/>
                  </a:lnTo>
                  <a:lnTo>
                    <a:pt x="10" y="114"/>
                  </a:lnTo>
                  <a:lnTo>
                    <a:pt x="4" y="113"/>
                  </a:lnTo>
                  <a:lnTo>
                    <a:pt x="3" y="113"/>
                  </a:lnTo>
                  <a:lnTo>
                    <a:pt x="0" y="114"/>
                  </a:lnTo>
                  <a:lnTo>
                    <a:pt x="0" y="120"/>
                  </a:lnTo>
                  <a:lnTo>
                    <a:pt x="1" y="128"/>
                  </a:lnTo>
                  <a:lnTo>
                    <a:pt x="4" y="136"/>
                  </a:lnTo>
                  <a:lnTo>
                    <a:pt x="15" y="159"/>
                  </a:lnTo>
                  <a:lnTo>
                    <a:pt x="25" y="178"/>
                  </a:lnTo>
                  <a:lnTo>
                    <a:pt x="31" y="186"/>
                  </a:lnTo>
                  <a:lnTo>
                    <a:pt x="37" y="193"/>
                  </a:lnTo>
                  <a:lnTo>
                    <a:pt x="51" y="205"/>
                  </a:lnTo>
                  <a:lnTo>
                    <a:pt x="64" y="214"/>
                  </a:lnTo>
                  <a:lnTo>
                    <a:pt x="69" y="217"/>
                  </a:lnTo>
                  <a:lnTo>
                    <a:pt x="73" y="217"/>
                  </a:lnTo>
                  <a:lnTo>
                    <a:pt x="81" y="219"/>
                  </a:lnTo>
                  <a:lnTo>
                    <a:pt x="91" y="222"/>
                  </a:lnTo>
                  <a:lnTo>
                    <a:pt x="103" y="226"/>
                  </a:lnTo>
                  <a:lnTo>
                    <a:pt x="112" y="231"/>
                  </a:lnTo>
                  <a:lnTo>
                    <a:pt x="123" y="241"/>
                  </a:lnTo>
                  <a:lnTo>
                    <a:pt x="139" y="258"/>
                  </a:lnTo>
                  <a:lnTo>
                    <a:pt x="158" y="280"/>
                  </a:lnTo>
                  <a:lnTo>
                    <a:pt x="202" y="237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38" name="Freeform 41"/>
            <p:cNvSpPr/>
            <p:nvPr/>
          </p:nvSpPr>
          <p:spPr>
            <a:xfrm>
              <a:off x="4071" y="1611"/>
              <a:ext cx="253" cy="335"/>
            </a:xfrm>
            <a:custGeom>
              <a:avLst/>
              <a:gdLst/>
              <a:ahLst/>
              <a:cxnLst>
                <a:cxn ang="0">
                  <a:pos x="54" y="167"/>
                </a:cxn>
                <a:cxn ang="0">
                  <a:pos x="123" y="130"/>
                </a:cxn>
                <a:cxn ang="0">
                  <a:pos x="118" y="114"/>
                </a:cxn>
                <a:cxn ang="0">
                  <a:pos x="127" y="58"/>
                </a:cxn>
                <a:cxn ang="0">
                  <a:pos x="113" y="21"/>
                </a:cxn>
                <a:cxn ang="0">
                  <a:pos x="95" y="0"/>
                </a:cxn>
                <a:cxn ang="0">
                  <a:pos x="0" y="50"/>
                </a:cxn>
                <a:cxn ang="0">
                  <a:pos x="54" y="167"/>
                </a:cxn>
              </a:cxnLst>
              <a:rect l="0" t="0" r="0" b="0"/>
              <a:pathLst>
                <a:path w="506" h="671">
                  <a:moveTo>
                    <a:pt x="213" y="671"/>
                  </a:moveTo>
                  <a:lnTo>
                    <a:pt x="491" y="521"/>
                  </a:lnTo>
                  <a:lnTo>
                    <a:pt x="470" y="457"/>
                  </a:lnTo>
                  <a:lnTo>
                    <a:pt x="506" y="232"/>
                  </a:lnTo>
                  <a:lnTo>
                    <a:pt x="451" y="85"/>
                  </a:lnTo>
                  <a:lnTo>
                    <a:pt x="377" y="0"/>
                  </a:lnTo>
                  <a:lnTo>
                    <a:pt x="0" y="202"/>
                  </a:lnTo>
                  <a:lnTo>
                    <a:pt x="213" y="671"/>
                  </a:lnTo>
                  <a:close/>
                </a:path>
              </a:pathLst>
            </a:custGeom>
            <a:solidFill>
              <a:srgbClr val="6F7072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39" name="Freeform 42"/>
            <p:cNvSpPr/>
            <p:nvPr/>
          </p:nvSpPr>
          <p:spPr>
            <a:xfrm>
              <a:off x="4054" y="2529"/>
              <a:ext cx="197" cy="107"/>
            </a:xfrm>
            <a:custGeom>
              <a:avLst/>
              <a:gdLst/>
              <a:ahLst/>
              <a:cxnLst>
                <a:cxn ang="0">
                  <a:pos x="90" y="51"/>
                </a:cxn>
                <a:cxn ang="0">
                  <a:pos x="91" y="42"/>
                </a:cxn>
                <a:cxn ang="0">
                  <a:pos x="92" y="35"/>
                </a:cxn>
                <a:cxn ang="0">
                  <a:pos x="94" y="30"/>
                </a:cxn>
                <a:cxn ang="0">
                  <a:pos x="96" y="28"/>
                </a:cxn>
                <a:cxn ang="0">
                  <a:pos x="98" y="22"/>
                </a:cxn>
                <a:cxn ang="0">
                  <a:pos x="98" y="16"/>
                </a:cxn>
                <a:cxn ang="0">
                  <a:pos x="97" y="11"/>
                </a:cxn>
                <a:cxn ang="0">
                  <a:pos x="95" y="7"/>
                </a:cxn>
                <a:cxn ang="0">
                  <a:pos x="90" y="2"/>
                </a:cxn>
                <a:cxn ang="0">
                  <a:pos x="40" y="33"/>
                </a:cxn>
                <a:cxn ang="0">
                  <a:pos x="29" y="37"/>
                </a:cxn>
                <a:cxn ang="0">
                  <a:pos x="15" y="41"/>
                </a:cxn>
                <a:cxn ang="0">
                  <a:pos x="11" y="42"/>
                </a:cxn>
                <a:cxn ang="0">
                  <a:pos x="1" y="43"/>
                </a:cxn>
                <a:cxn ang="0">
                  <a:pos x="0" y="44"/>
                </a:cxn>
                <a:cxn ang="0">
                  <a:pos x="0" y="45"/>
                </a:cxn>
                <a:cxn ang="0">
                  <a:pos x="2" y="47"/>
                </a:cxn>
                <a:cxn ang="0">
                  <a:pos x="7" y="50"/>
                </a:cxn>
                <a:cxn ang="0">
                  <a:pos x="14" y="51"/>
                </a:cxn>
                <a:cxn ang="0">
                  <a:pos x="24" y="53"/>
                </a:cxn>
                <a:cxn ang="0">
                  <a:pos x="33" y="53"/>
                </a:cxn>
                <a:cxn ang="0">
                  <a:pos x="44" y="53"/>
                </a:cxn>
                <a:cxn ang="0">
                  <a:pos x="50" y="52"/>
                </a:cxn>
                <a:cxn ang="0">
                  <a:pos x="52" y="50"/>
                </a:cxn>
                <a:cxn ang="0">
                  <a:pos x="59" y="44"/>
                </a:cxn>
                <a:cxn ang="0">
                  <a:pos x="73" y="33"/>
                </a:cxn>
                <a:cxn ang="0">
                  <a:pos x="79" y="30"/>
                </a:cxn>
                <a:cxn ang="0">
                  <a:pos x="82" y="29"/>
                </a:cxn>
                <a:cxn ang="0">
                  <a:pos x="84" y="29"/>
                </a:cxn>
                <a:cxn ang="0">
                  <a:pos x="86" y="31"/>
                </a:cxn>
                <a:cxn ang="0">
                  <a:pos x="87" y="34"/>
                </a:cxn>
                <a:cxn ang="0">
                  <a:pos x="87" y="41"/>
                </a:cxn>
                <a:cxn ang="0">
                  <a:pos x="87" y="51"/>
                </a:cxn>
              </a:cxnLst>
              <a:rect l="0" t="0" r="0" b="0"/>
              <a:pathLst>
                <a:path w="393" h="216">
                  <a:moveTo>
                    <a:pt x="360" y="205"/>
                  </a:moveTo>
                  <a:lnTo>
                    <a:pt x="360" y="205"/>
                  </a:lnTo>
                  <a:lnTo>
                    <a:pt x="360" y="195"/>
                  </a:lnTo>
                  <a:lnTo>
                    <a:pt x="362" y="171"/>
                  </a:lnTo>
                  <a:lnTo>
                    <a:pt x="365" y="157"/>
                  </a:lnTo>
                  <a:lnTo>
                    <a:pt x="366" y="144"/>
                  </a:lnTo>
                  <a:lnTo>
                    <a:pt x="371" y="132"/>
                  </a:lnTo>
                  <a:lnTo>
                    <a:pt x="375" y="123"/>
                  </a:lnTo>
                  <a:lnTo>
                    <a:pt x="381" y="116"/>
                  </a:lnTo>
                  <a:lnTo>
                    <a:pt x="387" y="104"/>
                  </a:lnTo>
                  <a:lnTo>
                    <a:pt x="392" y="90"/>
                  </a:lnTo>
                  <a:lnTo>
                    <a:pt x="393" y="74"/>
                  </a:lnTo>
                  <a:lnTo>
                    <a:pt x="392" y="65"/>
                  </a:lnTo>
                  <a:lnTo>
                    <a:pt x="390" y="56"/>
                  </a:lnTo>
                  <a:lnTo>
                    <a:pt x="387" y="47"/>
                  </a:lnTo>
                  <a:lnTo>
                    <a:pt x="383" y="38"/>
                  </a:lnTo>
                  <a:lnTo>
                    <a:pt x="377" y="29"/>
                  </a:lnTo>
                  <a:lnTo>
                    <a:pt x="369" y="18"/>
                  </a:lnTo>
                  <a:lnTo>
                    <a:pt x="360" y="9"/>
                  </a:lnTo>
                  <a:lnTo>
                    <a:pt x="348" y="0"/>
                  </a:lnTo>
                  <a:lnTo>
                    <a:pt x="160" y="134"/>
                  </a:lnTo>
                  <a:lnTo>
                    <a:pt x="114" y="150"/>
                  </a:lnTo>
                  <a:lnTo>
                    <a:pt x="75" y="162"/>
                  </a:lnTo>
                  <a:lnTo>
                    <a:pt x="57" y="168"/>
                  </a:lnTo>
                  <a:lnTo>
                    <a:pt x="43" y="169"/>
                  </a:lnTo>
                  <a:lnTo>
                    <a:pt x="7" y="172"/>
                  </a:lnTo>
                  <a:lnTo>
                    <a:pt x="4" y="174"/>
                  </a:lnTo>
                  <a:lnTo>
                    <a:pt x="1" y="175"/>
                  </a:lnTo>
                  <a:lnTo>
                    <a:pt x="0" y="178"/>
                  </a:lnTo>
                  <a:lnTo>
                    <a:pt x="0" y="181"/>
                  </a:lnTo>
                  <a:lnTo>
                    <a:pt x="1" y="186"/>
                  </a:lnTo>
                  <a:lnTo>
                    <a:pt x="7" y="192"/>
                  </a:lnTo>
                  <a:lnTo>
                    <a:pt x="15" y="196"/>
                  </a:lnTo>
                  <a:lnTo>
                    <a:pt x="25" y="201"/>
                  </a:lnTo>
                  <a:lnTo>
                    <a:pt x="39" y="205"/>
                  </a:lnTo>
                  <a:lnTo>
                    <a:pt x="54" y="208"/>
                  </a:lnTo>
                  <a:lnTo>
                    <a:pt x="73" y="211"/>
                  </a:lnTo>
                  <a:lnTo>
                    <a:pt x="93" y="213"/>
                  </a:lnTo>
                  <a:lnTo>
                    <a:pt x="131" y="214"/>
                  </a:lnTo>
                  <a:lnTo>
                    <a:pt x="163" y="216"/>
                  </a:lnTo>
                  <a:lnTo>
                    <a:pt x="175" y="216"/>
                  </a:lnTo>
                  <a:lnTo>
                    <a:pt x="187" y="213"/>
                  </a:lnTo>
                  <a:lnTo>
                    <a:pt x="197" y="210"/>
                  </a:lnTo>
                  <a:lnTo>
                    <a:pt x="208" y="204"/>
                  </a:lnTo>
                  <a:lnTo>
                    <a:pt x="220" y="193"/>
                  </a:lnTo>
                  <a:lnTo>
                    <a:pt x="236" y="180"/>
                  </a:lnTo>
                  <a:lnTo>
                    <a:pt x="272" y="150"/>
                  </a:lnTo>
                  <a:lnTo>
                    <a:pt x="290" y="135"/>
                  </a:lnTo>
                  <a:lnTo>
                    <a:pt x="307" y="125"/>
                  </a:lnTo>
                  <a:lnTo>
                    <a:pt x="314" y="122"/>
                  </a:lnTo>
                  <a:lnTo>
                    <a:pt x="322" y="119"/>
                  </a:lnTo>
                  <a:lnTo>
                    <a:pt x="328" y="119"/>
                  </a:lnTo>
                  <a:lnTo>
                    <a:pt x="333" y="119"/>
                  </a:lnTo>
                  <a:lnTo>
                    <a:pt x="338" y="122"/>
                  </a:lnTo>
                  <a:lnTo>
                    <a:pt x="341" y="126"/>
                  </a:lnTo>
                  <a:lnTo>
                    <a:pt x="344" y="132"/>
                  </a:lnTo>
                  <a:lnTo>
                    <a:pt x="345" y="138"/>
                  </a:lnTo>
                  <a:lnTo>
                    <a:pt x="348" y="151"/>
                  </a:lnTo>
                  <a:lnTo>
                    <a:pt x="348" y="166"/>
                  </a:lnTo>
                  <a:lnTo>
                    <a:pt x="347" y="193"/>
                  </a:lnTo>
                  <a:lnTo>
                    <a:pt x="345" y="205"/>
                  </a:lnTo>
                  <a:lnTo>
                    <a:pt x="360" y="205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0" name="Freeform 43"/>
            <p:cNvSpPr/>
            <p:nvPr/>
          </p:nvSpPr>
          <p:spPr>
            <a:xfrm>
              <a:off x="4277" y="2568"/>
              <a:ext cx="107" cy="125"/>
            </a:xfrm>
            <a:custGeom>
              <a:avLst/>
              <a:gdLst/>
              <a:ahLst/>
              <a:cxnLst>
                <a:cxn ang="0">
                  <a:pos x="46" y="0"/>
                </a:cxn>
                <a:cxn ang="0">
                  <a:pos x="46" y="0"/>
                </a:cxn>
                <a:cxn ang="0">
                  <a:pos x="47" y="1"/>
                </a:cxn>
                <a:cxn ang="0">
                  <a:pos x="50" y="4"/>
                </a:cxn>
                <a:cxn ang="0">
                  <a:pos x="51" y="6"/>
                </a:cxn>
                <a:cxn ang="0">
                  <a:pos x="52" y="9"/>
                </a:cxn>
                <a:cxn ang="0">
                  <a:pos x="53" y="11"/>
                </a:cxn>
                <a:cxn ang="0">
                  <a:pos x="53" y="14"/>
                </a:cxn>
                <a:cxn ang="0">
                  <a:pos x="53" y="14"/>
                </a:cxn>
                <a:cxn ang="0">
                  <a:pos x="54" y="17"/>
                </a:cxn>
                <a:cxn ang="0">
                  <a:pos x="53" y="19"/>
                </a:cxn>
                <a:cxn ang="0">
                  <a:pos x="52" y="22"/>
                </a:cxn>
                <a:cxn ang="0">
                  <a:pos x="52" y="24"/>
                </a:cxn>
                <a:cxn ang="0">
                  <a:pos x="50" y="29"/>
                </a:cxn>
                <a:cxn ang="0">
                  <a:pos x="49" y="31"/>
                </a:cxn>
                <a:cxn ang="0">
                  <a:pos x="49" y="32"/>
                </a:cxn>
                <a:cxn ang="0">
                  <a:pos x="49" y="32"/>
                </a:cxn>
                <a:cxn ang="0">
                  <a:pos x="49" y="37"/>
                </a:cxn>
                <a:cxn ang="0">
                  <a:pos x="50" y="42"/>
                </a:cxn>
                <a:cxn ang="0">
                  <a:pos x="52" y="47"/>
                </a:cxn>
                <a:cxn ang="0">
                  <a:pos x="47" y="48"/>
                </a:cxn>
                <a:cxn ang="0">
                  <a:pos x="46" y="42"/>
                </a:cxn>
                <a:cxn ang="0">
                  <a:pos x="46" y="42"/>
                </a:cxn>
                <a:cxn ang="0">
                  <a:pos x="46" y="43"/>
                </a:cxn>
                <a:cxn ang="0">
                  <a:pos x="44" y="46"/>
                </a:cxn>
                <a:cxn ang="0">
                  <a:pos x="44" y="48"/>
                </a:cxn>
                <a:cxn ang="0">
                  <a:pos x="43" y="50"/>
                </a:cxn>
                <a:cxn ang="0">
                  <a:pos x="42" y="51"/>
                </a:cxn>
                <a:cxn ang="0">
                  <a:pos x="40" y="52"/>
                </a:cxn>
                <a:cxn ang="0">
                  <a:pos x="40" y="52"/>
                </a:cxn>
                <a:cxn ang="0">
                  <a:pos x="35" y="55"/>
                </a:cxn>
                <a:cxn ang="0">
                  <a:pos x="26" y="58"/>
                </a:cxn>
                <a:cxn ang="0">
                  <a:pos x="22" y="60"/>
                </a:cxn>
                <a:cxn ang="0">
                  <a:pos x="17" y="62"/>
                </a:cxn>
                <a:cxn ang="0">
                  <a:pos x="13" y="63"/>
                </a:cxn>
                <a:cxn ang="0">
                  <a:pos x="11" y="63"/>
                </a:cxn>
                <a:cxn ang="0">
                  <a:pos x="9" y="63"/>
                </a:cxn>
                <a:cxn ang="0">
                  <a:pos x="9" y="63"/>
                </a:cxn>
                <a:cxn ang="0">
                  <a:pos x="4" y="62"/>
                </a:cxn>
                <a:cxn ang="0">
                  <a:pos x="1" y="61"/>
                </a:cxn>
                <a:cxn ang="0">
                  <a:pos x="1" y="61"/>
                </a:cxn>
                <a:cxn ang="0">
                  <a:pos x="0" y="60"/>
                </a:cxn>
                <a:cxn ang="0">
                  <a:pos x="0" y="59"/>
                </a:cxn>
                <a:cxn ang="0">
                  <a:pos x="0" y="58"/>
                </a:cxn>
                <a:cxn ang="0">
                  <a:pos x="0" y="58"/>
                </a:cxn>
                <a:cxn ang="0">
                  <a:pos x="1" y="56"/>
                </a:cxn>
                <a:cxn ang="0">
                  <a:pos x="3" y="53"/>
                </a:cxn>
                <a:cxn ang="0">
                  <a:pos x="7" y="45"/>
                </a:cxn>
                <a:cxn ang="0">
                  <a:pos x="14" y="35"/>
                </a:cxn>
                <a:cxn ang="0">
                  <a:pos x="46" y="0"/>
                </a:cxn>
              </a:cxnLst>
              <a:rect l="0" t="0" r="0" b="0"/>
              <a:pathLst>
                <a:path w="214" h="250">
                  <a:moveTo>
                    <a:pt x="184" y="0"/>
                  </a:moveTo>
                  <a:lnTo>
                    <a:pt x="184" y="0"/>
                  </a:lnTo>
                  <a:lnTo>
                    <a:pt x="188" y="4"/>
                  </a:lnTo>
                  <a:lnTo>
                    <a:pt x="197" y="16"/>
                  </a:lnTo>
                  <a:lnTo>
                    <a:pt x="202" y="24"/>
                  </a:lnTo>
                  <a:lnTo>
                    <a:pt x="206" y="33"/>
                  </a:lnTo>
                  <a:lnTo>
                    <a:pt x="211" y="43"/>
                  </a:lnTo>
                  <a:lnTo>
                    <a:pt x="212" y="55"/>
                  </a:lnTo>
                  <a:lnTo>
                    <a:pt x="214" y="65"/>
                  </a:lnTo>
                  <a:lnTo>
                    <a:pt x="211" y="76"/>
                  </a:lnTo>
                  <a:lnTo>
                    <a:pt x="208" y="86"/>
                  </a:lnTo>
                  <a:lnTo>
                    <a:pt x="205" y="95"/>
                  </a:lnTo>
                  <a:lnTo>
                    <a:pt x="197" y="113"/>
                  </a:lnTo>
                  <a:lnTo>
                    <a:pt x="194" y="121"/>
                  </a:lnTo>
                  <a:lnTo>
                    <a:pt x="193" y="128"/>
                  </a:lnTo>
                  <a:lnTo>
                    <a:pt x="196" y="146"/>
                  </a:lnTo>
                  <a:lnTo>
                    <a:pt x="199" y="166"/>
                  </a:lnTo>
                  <a:lnTo>
                    <a:pt x="205" y="185"/>
                  </a:lnTo>
                  <a:lnTo>
                    <a:pt x="187" y="190"/>
                  </a:lnTo>
                  <a:lnTo>
                    <a:pt x="182" y="166"/>
                  </a:lnTo>
                  <a:lnTo>
                    <a:pt x="181" y="172"/>
                  </a:lnTo>
                  <a:lnTo>
                    <a:pt x="176" y="184"/>
                  </a:lnTo>
                  <a:lnTo>
                    <a:pt x="173" y="191"/>
                  </a:lnTo>
                  <a:lnTo>
                    <a:pt x="170" y="199"/>
                  </a:lnTo>
                  <a:lnTo>
                    <a:pt x="166" y="203"/>
                  </a:lnTo>
                  <a:lnTo>
                    <a:pt x="160" y="208"/>
                  </a:lnTo>
                  <a:lnTo>
                    <a:pt x="139" y="217"/>
                  </a:lnTo>
                  <a:lnTo>
                    <a:pt x="103" y="232"/>
                  </a:lnTo>
                  <a:lnTo>
                    <a:pt x="85" y="239"/>
                  </a:lnTo>
                  <a:lnTo>
                    <a:pt x="66" y="245"/>
                  </a:lnTo>
                  <a:lnTo>
                    <a:pt x="49" y="250"/>
                  </a:lnTo>
                  <a:lnTo>
                    <a:pt x="42" y="250"/>
                  </a:lnTo>
                  <a:lnTo>
                    <a:pt x="36" y="250"/>
                  </a:lnTo>
                  <a:lnTo>
                    <a:pt x="16" y="247"/>
                  </a:lnTo>
                  <a:lnTo>
                    <a:pt x="4" y="244"/>
                  </a:lnTo>
                  <a:lnTo>
                    <a:pt x="1" y="242"/>
                  </a:lnTo>
                  <a:lnTo>
                    <a:pt x="0" y="239"/>
                  </a:lnTo>
                  <a:lnTo>
                    <a:pt x="0" y="235"/>
                  </a:lnTo>
                  <a:lnTo>
                    <a:pt x="0" y="230"/>
                  </a:lnTo>
                  <a:lnTo>
                    <a:pt x="4" y="223"/>
                  </a:lnTo>
                  <a:lnTo>
                    <a:pt x="10" y="211"/>
                  </a:lnTo>
                  <a:lnTo>
                    <a:pt x="28" y="179"/>
                  </a:lnTo>
                  <a:lnTo>
                    <a:pt x="54" y="139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1" name="Freeform 44"/>
            <p:cNvSpPr/>
            <p:nvPr/>
          </p:nvSpPr>
          <p:spPr>
            <a:xfrm>
              <a:off x="4282" y="2323"/>
              <a:ext cx="93" cy="331"/>
            </a:xfrm>
            <a:custGeom>
              <a:avLst/>
              <a:gdLst/>
              <a:ahLst/>
              <a:cxnLst>
                <a:cxn ang="0">
                  <a:pos x="42" y="0"/>
                </a:cxn>
                <a:cxn ang="0">
                  <a:pos x="44" y="10"/>
                </a:cxn>
                <a:cxn ang="0">
                  <a:pos x="45" y="26"/>
                </a:cxn>
                <a:cxn ang="0">
                  <a:pos x="45" y="49"/>
                </a:cxn>
                <a:cxn ang="0">
                  <a:pos x="44" y="62"/>
                </a:cxn>
                <a:cxn ang="0">
                  <a:pos x="42" y="76"/>
                </a:cxn>
                <a:cxn ang="0">
                  <a:pos x="40" y="96"/>
                </a:cxn>
                <a:cxn ang="0">
                  <a:pos x="41" y="110"/>
                </a:cxn>
                <a:cxn ang="0">
                  <a:pos x="44" y="120"/>
                </a:cxn>
                <a:cxn ang="0">
                  <a:pos x="47" y="125"/>
                </a:cxn>
                <a:cxn ang="0">
                  <a:pos x="42" y="138"/>
                </a:cxn>
                <a:cxn ang="0">
                  <a:pos x="41" y="144"/>
                </a:cxn>
                <a:cxn ang="0">
                  <a:pos x="41" y="148"/>
                </a:cxn>
                <a:cxn ang="0">
                  <a:pos x="39" y="154"/>
                </a:cxn>
                <a:cxn ang="0">
                  <a:pos x="36" y="159"/>
                </a:cxn>
                <a:cxn ang="0">
                  <a:pos x="33" y="161"/>
                </a:cxn>
                <a:cxn ang="0">
                  <a:pos x="29" y="163"/>
                </a:cxn>
                <a:cxn ang="0">
                  <a:pos x="24" y="164"/>
                </a:cxn>
                <a:cxn ang="0">
                  <a:pos x="21" y="165"/>
                </a:cxn>
                <a:cxn ang="0">
                  <a:pos x="14" y="165"/>
                </a:cxn>
                <a:cxn ang="0">
                  <a:pos x="9" y="165"/>
                </a:cxn>
                <a:cxn ang="0">
                  <a:pos x="8" y="164"/>
                </a:cxn>
                <a:cxn ang="0">
                  <a:pos x="7" y="162"/>
                </a:cxn>
                <a:cxn ang="0">
                  <a:pos x="8" y="159"/>
                </a:cxn>
                <a:cxn ang="0">
                  <a:pos x="14" y="138"/>
                </a:cxn>
                <a:cxn ang="0">
                  <a:pos x="16" y="128"/>
                </a:cxn>
                <a:cxn ang="0">
                  <a:pos x="17" y="116"/>
                </a:cxn>
                <a:cxn ang="0">
                  <a:pos x="17" y="101"/>
                </a:cxn>
                <a:cxn ang="0">
                  <a:pos x="15" y="83"/>
                </a:cxn>
                <a:cxn ang="0">
                  <a:pos x="12" y="65"/>
                </a:cxn>
                <a:cxn ang="0">
                  <a:pos x="10" y="55"/>
                </a:cxn>
                <a:cxn ang="0">
                  <a:pos x="4" y="24"/>
                </a:cxn>
                <a:cxn ang="0">
                  <a:pos x="0" y="1"/>
                </a:cxn>
              </a:cxnLst>
              <a:rect l="0" t="0" r="0" b="0"/>
              <a:pathLst>
                <a:path w="186" h="663">
                  <a:moveTo>
                    <a:pt x="166" y="0"/>
                  </a:moveTo>
                  <a:lnTo>
                    <a:pt x="166" y="0"/>
                  </a:lnTo>
                  <a:lnTo>
                    <a:pt x="169" y="18"/>
                  </a:lnTo>
                  <a:lnTo>
                    <a:pt x="174" y="40"/>
                  </a:lnTo>
                  <a:lnTo>
                    <a:pt x="177" y="68"/>
                  </a:lnTo>
                  <a:lnTo>
                    <a:pt x="180" y="106"/>
                  </a:lnTo>
                  <a:lnTo>
                    <a:pt x="181" y="149"/>
                  </a:lnTo>
                  <a:lnTo>
                    <a:pt x="178" y="197"/>
                  </a:lnTo>
                  <a:lnTo>
                    <a:pt x="177" y="224"/>
                  </a:lnTo>
                  <a:lnTo>
                    <a:pt x="174" y="251"/>
                  </a:lnTo>
                  <a:lnTo>
                    <a:pt x="168" y="304"/>
                  </a:lnTo>
                  <a:lnTo>
                    <a:pt x="163" y="347"/>
                  </a:lnTo>
                  <a:lnTo>
                    <a:pt x="160" y="384"/>
                  </a:lnTo>
                  <a:lnTo>
                    <a:pt x="160" y="416"/>
                  </a:lnTo>
                  <a:lnTo>
                    <a:pt x="163" y="441"/>
                  </a:lnTo>
                  <a:lnTo>
                    <a:pt x="168" y="464"/>
                  </a:lnTo>
                  <a:lnTo>
                    <a:pt x="175" y="482"/>
                  </a:lnTo>
                  <a:lnTo>
                    <a:pt x="186" y="500"/>
                  </a:lnTo>
                  <a:lnTo>
                    <a:pt x="175" y="527"/>
                  </a:lnTo>
                  <a:lnTo>
                    <a:pt x="168" y="552"/>
                  </a:lnTo>
                  <a:lnTo>
                    <a:pt x="165" y="565"/>
                  </a:lnTo>
                  <a:lnTo>
                    <a:pt x="163" y="579"/>
                  </a:lnTo>
                  <a:lnTo>
                    <a:pt x="163" y="592"/>
                  </a:lnTo>
                  <a:lnTo>
                    <a:pt x="160" y="606"/>
                  </a:lnTo>
                  <a:lnTo>
                    <a:pt x="154" y="618"/>
                  </a:lnTo>
                  <a:lnTo>
                    <a:pt x="148" y="631"/>
                  </a:lnTo>
                  <a:lnTo>
                    <a:pt x="142" y="636"/>
                  </a:lnTo>
                  <a:lnTo>
                    <a:pt x="138" y="642"/>
                  </a:lnTo>
                  <a:lnTo>
                    <a:pt x="130" y="646"/>
                  </a:lnTo>
                  <a:lnTo>
                    <a:pt x="123" y="651"/>
                  </a:lnTo>
                  <a:lnTo>
                    <a:pt x="114" y="654"/>
                  </a:lnTo>
                  <a:lnTo>
                    <a:pt x="105" y="657"/>
                  </a:lnTo>
                  <a:lnTo>
                    <a:pt x="94" y="658"/>
                  </a:lnTo>
                  <a:lnTo>
                    <a:pt x="83" y="660"/>
                  </a:lnTo>
                  <a:lnTo>
                    <a:pt x="72" y="661"/>
                  </a:lnTo>
                  <a:lnTo>
                    <a:pt x="53" y="663"/>
                  </a:lnTo>
                  <a:lnTo>
                    <a:pt x="42" y="663"/>
                  </a:lnTo>
                  <a:lnTo>
                    <a:pt x="33" y="661"/>
                  </a:lnTo>
                  <a:lnTo>
                    <a:pt x="30" y="660"/>
                  </a:lnTo>
                  <a:lnTo>
                    <a:pt x="29" y="658"/>
                  </a:lnTo>
                  <a:lnTo>
                    <a:pt x="27" y="655"/>
                  </a:lnTo>
                  <a:lnTo>
                    <a:pt x="27" y="651"/>
                  </a:lnTo>
                  <a:lnTo>
                    <a:pt x="32" y="636"/>
                  </a:lnTo>
                  <a:lnTo>
                    <a:pt x="44" y="600"/>
                  </a:lnTo>
                  <a:lnTo>
                    <a:pt x="56" y="553"/>
                  </a:lnTo>
                  <a:lnTo>
                    <a:pt x="60" y="533"/>
                  </a:lnTo>
                  <a:lnTo>
                    <a:pt x="63" y="513"/>
                  </a:lnTo>
                  <a:lnTo>
                    <a:pt x="65" y="467"/>
                  </a:lnTo>
                  <a:lnTo>
                    <a:pt x="66" y="438"/>
                  </a:lnTo>
                  <a:lnTo>
                    <a:pt x="66" y="405"/>
                  </a:lnTo>
                  <a:lnTo>
                    <a:pt x="65" y="371"/>
                  </a:lnTo>
                  <a:lnTo>
                    <a:pt x="60" y="333"/>
                  </a:lnTo>
                  <a:lnTo>
                    <a:pt x="56" y="298"/>
                  </a:lnTo>
                  <a:lnTo>
                    <a:pt x="47" y="262"/>
                  </a:lnTo>
                  <a:lnTo>
                    <a:pt x="38" y="223"/>
                  </a:lnTo>
                  <a:lnTo>
                    <a:pt x="29" y="181"/>
                  </a:lnTo>
                  <a:lnTo>
                    <a:pt x="14" y="97"/>
                  </a:lnTo>
                  <a:lnTo>
                    <a:pt x="3" y="33"/>
                  </a:lnTo>
                  <a:lnTo>
                    <a:pt x="0" y="6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2" name="Freeform 45"/>
            <p:cNvSpPr/>
            <p:nvPr/>
          </p:nvSpPr>
          <p:spPr>
            <a:xfrm>
              <a:off x="4126" y="2316"/>
              <a:ext cx="133" cy="28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23" y="36"/>
                </a:cxn>
                <a:cxn ang="0">
                  <a:pos x="24" y="64"/>
                </a:cxn>
                <a:cxn ang="0">
                  <a:pos x="25" y="84"/>
                </a:cxn>
                <a:cxn ang="0">
                  <a:pos x="25" y="84"/>
                </a:cxn>
                <a:cxn ang="0">
                  <a:pos x="26" y="90"/>
                </a:cxn>
                <a:cxn ang="0">
                  <a:pos x="25" y="95"/>
                </a:cxn>
                <a:cxn ang="0">
                  <a:pos x="25" y="100"/>
                </a:cxn>
                <a:cxn ang="0">
                  <a:pos x="24" y="104"/>
                </a:cxn>
                <a:cxn ang="0">
                  <a:pos x="23" y="108"/>
                </a:cxn>
                <a:cxn ang="0">
                  <a:pos x="21" y="112"/>
                </a:cxn>
                <a:cxn ang="0">
                  <a:pos x="20" y="114"/>
                </a:cxn>
                <a:cxn ang="0">
                  <a:pos x="18" y="116"/>
                </a:cxn>
                <a:cxn ang="0">
                  <a:pos x="18" y="116"/>
                </a:cxn>
                <a:cxn ang="0">
                  <a:pos x="13" y="123"/>
                </a:cxn>
                <a:cxn ang="0">
                  <a:pos x="7" y="131"/>
                </a:cxn>
                <a:cxn ang="0">
                  <a:pos x="0" y="143"/>
                </a:cxn>
                <a:cxn ang="0">
                  <a:pos x="0" y="143"/>
                </a:cxn>
                <a:cxn ang="0">
                  <a:pos x="0" y="143"/>
                </a:cxn>
                <a:cxn ang="0">
                  <a:pos x="3" y="144"/>
                </a:cxn>
                <a:cxn ang="0">
                  <a:pos x="5" y="144"/>
                </a:cxn>
                <a:cxn ang="0">
                  <a:pos x="8" y="144"/>
                </a:cxn>
                <a:cxn ang="0">
                  <a:pos x="11" y="144"/>
                </a:cxn>
                <a:cxn ang="0">
                  <a:pos x="14" y="143"/>
                </a:cxn>
                <a:cxn ang="0">
                  <a:pos x="14" y="143"/>
                </a:cxn>
                <a:cxn ang="0">
                  <a:pos x="16" y="143"/>
                </a:cxn>
                <a:cxn ang="0">
                  <a:pos x="18" y="141"/>
                </a:cxn>
                <a:cxn ang="0">
                  <a:pos x="22" y="138"/>
                </a:cxn>
                <a:cxn ang="0">
                  <a:pos x="27" y="134"/>
                </a:cxn>
                <a:cxn ang="0">
                  <a:pos x="32" y="129"/>
                </a:cxn>
                <a:cxn ang="0">
                  <a:pos x="37" y="124"/>
                </a:cxn>
                <a:cxn ang="0">
                  <a:pos x="42" y="118"/>
                </a:cxn>
                <a:cxn ang="0">
                  <a:pos x="48" y="113"/>
                </a:cxn>
                <a:cxn ang="0">
                  <a:pos x="51" y="111"/>
                </a:cxn>
                <a:cxn ang="0">
                  <a:pos x="54" y="109"/>
                </a:cxn>
                <a:cxn ang="0">
                  <a:pos x="54" y="109"/>
                </a:cxn>
                <a:cxn ang="0">
                  <a:pos x="53" y="107"/>
                </a:cxn>
                <a:cxn ang="0">
                  <a:pos x="52" y="105"/>
                </a:cxn>
                <a:cxn ang="0">
                  <a:pos x="52" y="102"/>
                </a:cxn>
                <a:cxn ang="0">
                  <a:pos x="51" y="98"/>
                </a:cxn>
                <a:cxn ang="0">
                  <a:pos x="51" y="93"/>
                </a:cxn>
                <a:cxn ang="0">
                  <a:pos x="52" y="87"/>
                </a:cxn>
                <a:cxn ang="0">
                  <a:pos x="53" y="81"/>
                </a:cxn>
                <a:cxn ang="0">
                  <a:pos x="53" y="81"/>
                </a:cxn>
                <a:cxn ang="0">
                  <a:pos x="57" y="65"/>
                </a:cxn>
                <a:cxn ang="0">
                  <a:pos x="61" y="49"/>
                </a:cxn>
                <a:cxn ang="0">
                  <a:pos x="64" y="35"/>
                </a:cxn>
                <a:cxn ang="0">
                  <a:pos x="66" y="30"/>
                </a:cxn>
                <a:cxn ang="0">
                  <a:pos x="66" y="26"/>
                </a:cxn>
                <a:cxn ang="0">
                  <a:pos x="66" y="26"/>
                </a:cxn>
                <a:cxn ang="0">
                  <a:pos x="66" y="20"/>
                </a:cxn>
                <a:cxn ang="0">
                  <a:pos x="66" y="15"/>
                </a:cxn>
                <a:cxn ang="0">
                  <a:pos x="65" y="11"/>
                </a:cxn>
                <a:cxn ang="0">
                  <a:pos x="22" y="0"/>
                </a:cxn>
              </a:cxnLst>
              <a:rect l="0" t="0" r="0" b="0"/>
              <a:pathLst>
                <a:path w="267" h="576">
                  <a:moveTo>
                    <a:pt x="90" y="0"/>
                  </a:moveTo>
                  <a:lnTo>
                    <a:pt x="90" y="0"/>
                  </a:lnTo>
                  <a:lnTo>
                    <a:pt x="95" y="144"/>
                  </a:lnTo>
                  <a:lnTo>
                    <a:pt x="98" y="256"/>
                  </a:lnTo>
                  <a:lnTo>
                    <a:pt x="102" y="335"/>
                  </a:lnTo>
                  <a:lnTo>
                    <a:pt x="104" y="359"/>
                  </a:lnTo>
                  <a:lnTo>
                    <a:pt x="102" y="380"/>
                  </a:lnTo>
                  <a:lnTo>
                    <a:pt x="101" y="400"/>
                  </a:lnTo>
                  <a:lnTo>
                    <a:pt x="96" y="416"/>
                  </a:lnTo>
                  <a:lnTo>
                    <a:pt x="92" y="431"/>
                  </a:lnTo>
                  <a:lnTo>
                    <a:pt x="86" y="445"/>
                  </a:lnTo>
                  <a:lnTo>
                    <a:pt x="80" y="455"/>
                  </a:lnTo>
                  <a:lnTo>
                    <a:pt x="74" y="464"/>
                  </a:lnTo>
                  <a:lnTo>
                    <a:pt x="54" y="490"/>
                  </a:lnTo>
                  <a:lnTo>
                    <a:pt x="30" y="524"/>
                  </a:lnTo>
                  <a:lnTo>
                    <a:pt x="0" y="569"/>
                  </a:lnTo>
                  <a:lnTo>
                    <a:pt x="3" y="572"/>
                  </a:lnTo>
                  <a:lnTo>
                    <a:pt x="14" y="575"/>
                  </a:lnTo>
                  <a:lnTo>
                    <a:pt x="21" y="576"/>
                  </a:lnTo>
                  <a:lnTo>
                    <a:pt x="32" y="576"/>
                  </a:lnTo>
                  <a:lnTo>
                    <a:pt x="44" y="575"/>
                  </a:lnTo>
                  <a:lnTo>
                    <a:pt x="57" y="572"/>
                  </a:lnTo>
                  <a:lnTo>
                    <a:pt x="65" y="569"/>
                  </a:lnTo>
                  <a:lnTo>
                    <a:pt x="74" y="564"/>
                  </a:lnTo>
                  <a:lnTo>
                    <a:pt x="90" y="551"/>
                  </a:lnTo>
                  <a:lnTo>
                    <a:pt x="110" y="533"/>
                  </a:lnTo>
                  <a:lnTo>
                    <a:pt x="129" y="514"/>
                  </a:lnTo>
                  <a:lnTo>
                    <a:pt x="149" y="493"/>
                  </a:lnTo>
                  <a:lnTo>
                    <a:pt x="170" y="472"/>
                  </a:lnTo>
                  <a:lnTo>
                    <a:pt x="192" y="452"/>
                  </a:lnTo>
                  <a:lnTo>
                    <a:pt x="204" y="443"/>
                  </a:lnTo>
                  <a:lnTo>
                    <a:pt x="216" y="436"/>
                  </a:lnTo>
                  <a:lnTo>
                    <a:pt x="213" y="427"/>
                  </a:lnTo>
                  <a:lnTo>
                    <a:pt x="211" y="418"/>
                  </a:lnTo>
                  <a:lnTo>
                    <a:pt x="208" y="406"/>
                  </a:lnTo>
                  <a:lnTo>
                    <a:pt x="207" y="389"/>
                  </a:lnTo>
                  <a:lnTo>
                    <a:pt x="207" y="370"/>
                  </a:lnTo>
                  <a:lnTo>
                    <a:pt x="208" y="346"/>
                  </a:lnTo>
                  <a:lnTo>
                    <a:pt x="213" y="321"/>
                  </a:lnTo>
                  <a:lnTo>
                    <a:pt x="228" y="259"/>
                  </a:lnTo>
                  <a:lnTo>
                    <a:pt x="244" y="195"/>
                  </a:lnTo>
                  <a:lnTo>
                    <a:pt x="259" y="138"/>
                  </a:lnTo>
                  <a:lnTo>
                    <a:pt x="264" y="117"/>
                  </a:lnTo>
                  <a:lnTo>
                    <a:pt x="267" y="102"/>
                  </a:lnTo>
                  <a:lnTo>
                    <a:pt x="267" y="80"/>
                  </a:lnTo>
                  <a:lnTo>
                    <a:pt x="265" y="60"/>
                  </a:lnTo>
                  <a:lnTo>
                    <a:pt x="262" y="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3" name="Freeform 46"/>
            <p:cNvSpPr/>
            <p:nvPr/>
          </p:nvSpPr>
          <p:spPr>
            <a:xfrm>
              <a:off x="4106" y="1844"/>
              <a:ext cx="261" cy="499"/>
            </a:xfrm>
            <a:custGeom>
              <a:avLst/>
              <a:gdLst/>
              <a:ahLst/>
              <a:cxnLst>
                <a:cxn ang="0">
                  <a:pos x="105" y="10"/>
                </a:cxn>
                <a:cxn ang="0">
                  <a:pos x="110" y="17"/>
                </a:cxn>
                <a:cxn ang="0">
                  <a:pos x="115" y="27"/>
                </a:cxn>
                <a:cxn ang="0">
                  <a:pos x="119" y="36"/>
                </a:cxn>
                <a:cxn ang="0">
                  <a:pos x="120" y="42"/>
                </a:cxn>
                <a:cxn ang="0">
                  <a:pos x="120" y="45"/>
                </a:cxn>
                <a:cxn ang="0">
                  <a:pos x="119" y="61"/>
                </a:cxn>
                <a:cxn ang="0">
                  <a:pos x="115" y="120"/>
                </a:cxn>
                <a:cxn ang="0">
                  <a:pos x="114" y="128"/>
                </a:cxn>
                <a:cxn ang="0">
                  <a:pos x="113" y="162"/>
                </a:cxn>
                <a:cxn ang="0">
                  <a:pos x="114" y="193"/>
                </a:cxn>
                <a:cxn ang="0">
                  <a:pos x="121" y="211"/>
                </a:cxn>
                <a:cxn ang="0">
                  <a:pos x="127" y="227"/>
                </a:cxn>
                <a:cxn ang="0">
                  <a:pos x="131" y="242"/>
                </a:cxn>
                <a:cxn ang="0">
                  <a:pos x="128" y="243"/>
                </a:cxn>
                <a:cxn ang="0">
                  <a:pos x="116" y="246"/>
                </a:cxn>
                <a:cxn ang="0">
                  <a:pos x="104" y="249"/>
                </a:cxn>
                <a:cxn ang="0">
                  <a:pos x="88" y="250"/>
                </a:cxn>
                <a:cxn ang="0">
                  <a:pos x="69" y="250"/>
                </a:cxn>
                <a:cxn ang="0">
                  <a:pos x="48" y="246"/>
                </a:cxn>
                <a:cxn ang="0">
                  <a:pos x="37" y="242"/>
                </a:cxn>
                <a:cxn ang="0">
                  <a:pos x="25" y="238"/>
                </a:cxn>
                <a:cxn ang="0">
                  <a:pos x="13" y="232"/>
                </a:cxn>
                <a:cxn ang="0">
                  <a:pos x="14" y="190"/>
                </a:cxn>
                <a:cxn ang="0">
                  <a:pos x="14" y="143"/>
                </a:cxn>
                <a:cxn ang="0">
                  <a:pos x="13" y="133"/>
                </a:cxn>
                <a:cxn ang="0">
                  <a:pos x="13" y="111"/>
                </a:cxn>
                <a:cxn ang="0">
                  <a:pos x="14" y="53"/>
                </a:cxn>
                <a:cxn ang="0">
                  <a:pos x="15" y="36"/>
                </a:cxn>
                <a:cxn ang="0">
                  <a:pos x="14" y="38"/>
                </a:cxn>
                <a:cxn ang="0">
                  <a:pos x="10" y="44"/>
                </a:cxn>
                <a:cxn ang="0">
                  <a:pos x="5" y="48"/>
                </a:cxn>
                <a:cxn ang="0">
                  <a:pos x="3" y="49"/>
                </a:cxn>
                <a:cxn ang="0">
                  <a:pos x="1" y="43"/>
                </a:cxn>
                <a:cxn ang="0">
                  <a:pos x="0" y="41"/>
                </a:cxn>
                <a:cxn ang="0">
                  <a:pos x="2" y="36"/>
                </a:cxn>
                <a:cxn ang="0">
                  <a:pos x="8" y="18"/>
                </a:cxn>
                <a:cxn ang="0">
                  <a:pos x="13" y="5"/>
                </a:cxn>
                <a:cxn ang="0">
                  <a:pos x="34" y="43"/>
                </a:cxn>
              </a:cxnLst>
              <a:rect l="0" t="0" r="0" b="0"/>
              <a:pathLst>
                <a:path w="520" h="998">
                  <a:moveTo>
                    <a:pt x="417" y="40"/>
                  </a:moveTo>
                  <a:lnTo>
                    <a:pt x="417" y="40"/>
                  </a:lnTo>
                  <a:lnTo>
                    <a:pt x="428" y="54"/>
                  </a:lnTo>
                  <a:lnTo>
                    <a:pt x="437" y="68"/>
                  </a:lnTo>
                  <a:lnTo>
                    <a:pt x="448" y="86"/>
                  </a:lnTo>
                  <a:lnTo>
                    <a:pt x="459" y="107"/>
                  </a:lnTo>
                  <a:lnTo>
                    <a:pt x="469" y="131"/>
                  </a:lnTo>
                  <a:lnTo>
                    <a:pt x="472" y="143"/>
                  </a:lnTo>
                  <a:lnTo>
                    <a:pt x="475" y="155"/>
                  </a:lnTo>
                  <a:lnTo>
                    <a:pt x="478" y="167"/>
                  </a:lnTo>
                  <a:lnTo>
                    <a:pt x="478" y="178"/>
                  </a:lnTo>
                  <a:lnTo>
                    <a:pt x="478" y="206"/>
                  </a:lnTo>
                  <a:lnTo>
                    <a:pt x="475" y="244"/>
                  </a:lnTo>
                  <a:lnTo>
                    <a:pt x="469" y="330"/>
                  </a:lnTo>
                  <a:lnTo>
                    <a:pt x="456" y="480"/>
                  </a:lnTo>
                  <a:lnTo>
                    <a:pt x="453" y="509"/>
                  </a:lnTo>
                  <a:lnTo>
                    <a:pt x="453" y="550"/>
                  </a:lnTo>
                  <a:lnTo>
                    <a:pt x="451" y="648"/>
                  </a:lnTo>
                  <a:lnTo>
                    <a:pt x="453" y="772"/>
                  </a:lnTo>
                  <a:lnTo>
                    <a:pt x="462" y="793"/>
                  </a:lnTo>
                  <a:lnTo>
                    <a:pt x="481" y="842"/>
                  </a:lnTo>
                  <a:lnTo>
                    <a:pt x="493" y="874"/>
                  </a:lnTo>
                  <a:lnTo>
                    <a:pt x="504" y="905"/>
                  </a:lnTo>
                  <a:lnTo>
                    <a:pt x="513" y="937"/>
                  </a:lnTo>
                  <a:lnTo>
                    <a:pt x="520" y="965"/>
                  </a:lnTo>
                  <a:lnTo>
                    <a:pt x="510" y="970"/>
                  </a:lnTo>
                  <a:lnTo>
                    <a:pt x="483" y="979"/>
                  </a:lnTo>
                  <a:lnTo>
                    <a:pt x="463" y="983"/>
                  </a:lnTo>
                  <a:lnTo>
                    <a:pt x="441" y="989"/>
                  </a:lnTo>
                  <a:lnTo>
                    <a:pt x="414" y="994"/>
                  </a:lnTo>
                  <a:lnTo>
                    <a:pt x="383" y="997"/>
                  </a:lnTo>
                  <a:lnTo>
                    <a:pt x="350" y="998"/>
                  </a:lnTo>
                  <a:lnTo>
                    <a:pt x="314" y="998"/>
                  </a:lnTo>
                  <a:lnTo>
                    <a:pt x="275" y="997"/>
                  </a:lnTo>
                  <a:lnTo>
                    <a:pt x="234" y="991"/>
                  </a:lnTo>
                  <a:lnTo>
                    <a:pt x="191" y="982"/>
                  </a:lnTo>
                  <a:lnTo>
                    <a:pt x="169" y="974"/>
                  </a:lnTo>
                  <a:lnTo>
                    <a:pt x="146" y="968"/>
                  </a:lnTo>
                  <a:lnTo>
                    <a:pt x="124" y="959"/>
                  </a:lnTo>
                  <a:lnTo>
                    <a:pt x="100" y="950"/>
                  </a:lnTo>
                  <a:lnTo>
                    <a:pt x="76" y="940"/>
                  </a:lnTo>
                  <a:lnTo>
                    <a:pt x="52" y="928"/>
                  </a:lnTo>
                  <a:lnTo>
                    <a:pt x="53" y="759"/>
                  </a:lnTo>
                  <a:lnTo>
                    <a:pt x="53" y="625"/>
                  </a:lnTo>
                  <a:lnTo>
                    <a:pt x="53" y="570"/>
                  </a:lnTo>
                  <a:lnTo>
                    <a:pt x="52" y="530"/>
                  </a:lnTo>
                  <a:lnTo>
                    <a:pt x="50" y="492"/>
                  </a:lnTo>
                  <a:lnTo>
                    <a:pt x="50" y="441"/>
                  </a:lnTo>
                  <a:lnTo>
                    <a:pt x="53" y="323"/>
                  </a:lnTo>
                  <a:lnTo>
                    <a:pt x="56" y="211"/>
                  </a:lnTo>
                  <a:lnTo>
                    <a:pt x="58" y="169"/>
                  </a:lnTo>
                  <a:lnTo>
                    <a:pt x="58" y="143"/>
                  </a:lnTo>
                  <a:lnTo>
                    <a:pt x="53" y="149"/>
                  </a:lnTo>
                  <a:lnTo>
                    <a:pt x="44" y="164"/>
                  </a:lnTo>
                  <a:lnTo>
                    <a:pt x="37" y="173"/>
                  </a:lnTo>
                  <a:lnTo>
                    <a:pt x="29" y="181"/>
                  </a:lnTo>
                  <a:lnTo>
                    <a:pt x="20" y="190"/>
                  </a:lnTo>
                  <a:lnTo>
                    <a:pt x="10" y="196"/>
                  </a:lnTo>
                  <a:lnTo>
                    <a:pt x="9" y="179"/>
                  </a:lnTo>
                  <a:lnTo>
                    <a:pt x="4" y="169"/>
                  </a:lnTo>
                  <a:lnTo>
                    <a:pt x="3" y="166"/>
                  </a:lnTo>
                  <a:lnTo>
                    <a:pt x="0" y="164"/>
                  </a:lnTo>
                  <a:lnTo>
                    <a:pt x="6" y="143"/>
                  </a:lnTo>
                  <a:lnTo>
                    <a:pt x="20" y="97"/>
                  </a:lnTo>
                  <a:lnTo>
                    <a:pt x="29" y="70"/>
                  </a:lnTo>
                  <a:lnTo>
                    <a:pt x="40" y="43"/>
                  </a:lnTo>
                  <a:lnTo>
                    <a:pt x="50" y="19"/>
                  </a:lnTo>
                  <a:lnTo>
                    <a:pt x="61" y="0"/>
                  </a:lnTo>
                  <a:lnTo>
                    <a:pt x="134" y="172"/>
                  </a:lnTo>
                  <a:lnTo>
                    <a:pt x="417" y="40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4" name="Freeform 47"/>
            <p:cNvSpPr/>
            <p:nvPr/>
          </p:nvSpPr>
          <p:spPr>
            <a:xfrm>
              <a:off x="3998" y="1440"/>
              <a:ext cx="421" cy="420"/>
            </a:xfrm>
            <a:custGeom>
              <a:avLst/>
              <a:gdLst/>
              <a:ahLst/>
              <a:cxnLst>
                <a:cxn ang="0">
                  <a:pos x="28" y="9"/>
                </a:cxn>
                <a:cxn ang="0">
                  <a:pos x="34" y="16"/>
                </a:cxn>
                <a:cxn ang="0">
                  <a:pos x="43" y="28"/>
                </a:cxn>
                <a:cxn ang="0">
                  <a:pos x="68" y="46"/>
                </a:cxn>
                <a:cxn ang="0">
                  <a:pos x="76" y="52"/>
                </a:cxn>
                <a:cxn ang="0">
                  <a:pos x="83" y="57"/>
                </a:cxn>
                <a:cxn ang="0">
                  <a:pos x="86" y="62"/>
                </a:cxn>
                <a:cxn ang="0">
                  <a:pos x="92" y="61"/>
                </a:cxn>
                <a:cxn ang="0">
                  <a:pos x="99" y="61"/>
                </a:cxn>
                <a:cxn ang="0">
                  <a:pos x="116" y="52"/>
                </a:cxn>
                <a:cxn ang="0">
                  <a:pos x="117" y="64"/>
                </a:cxn>
                <a:cxn ang="0">
                  <a:pos x="114" y="83"/>
                </a:cxn>
                <a:cxn ang="0">
                  <a:pos x="106" y="98"/>
                </a:cxn>
                <a:cxn ang="0">
                  <a:pos x="127" y="67"/>
                </a:cxn>
                <a:cxn ang="0">
                  <a:pos x="135" y="58"/>
                </a:cxn>
                <a:cxn ang="0">
                  <a:pos x="145" y="53"/>
                </a:cxn>
                <a:cxn ang="0">
                  <a:pos x="149" y="54"/>
                </a:cxn>
                <a:cxn ang="0">
                  <a:pos x="163" y="64"/>
                </a:cxn>
                <a:cxn ang="0">
                  <a:pos x="167" y="73"/>
                </a:cxn>
                <a:cxn ang="0">
                  <a:pos x="181" y="54"/>
                </a:cxn>
                <a:cxn ang="0">
                  <a:pos x="188" y="50"/>
                </a:cxn>
                <a:cxn ang="0">
                  <a:pos x="198" y="50"/>
                </a:cxn>
                <a:cxn ang="0">
                  <a:pos x="206" y="57"/>
                </a:cxn>
                <a:cxn ang="0">
                  <a:pos x="211" y="71"/>
                </a:cxn>
                <a:cxn ang="0">
                  <a:pos x="210" y="89"/>
                </a:cxn>
                <a:cxn ang="0">
                  <a:pos x="201" y="159"/>
                </a:cxn>
                <a:cxn ang="0">
                  <a:pos x="193" y="190"/>
                </a:cxn>
                <a:cxn ang="0">
                  <a:pos x="186" y="203"/>
                </a:cxn>
                <a:cxn ang="0">
                  <a:pos x="176" y="208"/>
                </a:cxn>
                <a:cxn ang="0">
                  <a:pos x="140" y="210"/>
                </a:cxn>
                <a:cxn ang="0">
                  <a:pos x="104" y="207"/>
                </a:cxn>
                <a:cxn ang="0">
                  <a:pos x="89" y="204"/>
                </a:cxn>
                <a:cxn ang="0">
                  <a:pos x="83" y="198"/>
                </a:cxn>
                <a:cxn ang="0">
                  <a:pos x="82" y="193"/>
                </a:cxn>
                <a:cxn ang="0">
                  <a:pos x="83" y="166"/>
                </a:cxn>
                <a:cxn ang="0">
                  <a:pos x="92" y="159"/>
                </a:cxn>
                <a:cxn ang="0">
                  <a:pos x="108" y="163"/>
                </a:cxn>
                <a:cxn ang="0">
                  <a:pos x="133" y="168"/>
                </a:cxn>
                <a:cxn ang="0">
                  <a:pos x="142" y="167"/>
                </a:cxn>
                <a:cxn ang="0">
                  <a:pos x="148" y="165"/>
                </a:cxn>
                <a:cxn ang="0">
                  <a:pos x="155" y="163"/>
                </a:cxn>
                <a:cxn ang="0">
                  <a:pos x="157" y="158"/>
                </a:cxn>
                <a:cxn ang="0">
                  <a:pos x="153" y="131"/>
                </a:cxn>
                <a:cxn ang="0">
                  <a:pos x="85" y="111"/>
                </a:cxn>
                <a:cxn ang="0">
                  <a:pos x="86" y="102"/>
                </a:cxn>
                <a:cxn ang="0">
                  <a:pos x="78" y="92"/>
                </a:cxn>
                <a:cxn ang="0">
                  <a:pos x="58" y="81"/>
                </a:cxn>
                <a:cxn ang="0">
                  <a:pos x="45" y="75"/>
                </a:cxn>
                <a:cxn ang="0">
                  <a:pos x="31" y="58"/>
                </a:cxn>
                <a:cxn ang="0">
                  <a:pos x="15" y="40"/>
                </a:cxn>
                <a:cxn ang="0">
                  <a:pos x="0" y="19"/>
                </a:cxn>
              </a:cxnLst>
              <a:rect l="0" t="0" r="0" b="0"/>
              <a:pathLst>
                <a:path w="842" h="840">
                  <a:moveTo>
                    <a:pt x="76" y="0"/>
                  </a:moveTo>
                  <a:lnTo>
                    <a:pt x="76" y="0"/>
                  </a:lnTo>
                  <a:lnTo>
                    <a:pt x="95" y="19"/>
                  </a:lnTo>
                  <a:lnTo>
                    <a:pt x="112" y="36"/>
                  </a:lnTo>
                  <a:lnTo>
                    <a:pt x="125" y="49"/>
                  </a:lnTo>
                  <a:lnTo>
                    <a:pt x="131" y="54"/>
                  </a:lnTo>
                  <a:lnTo>
                    <a:pt x="136" y="61"/>
                  </a:lnTo>
                  <a:lnTo>
                    <a:pt x="146" y="79"/>
                  </a:lnTo>
                  <a:lnTo>
                    <a:pt x="157" y="97"/>
                  </a:lnTo>
                  <a:lnTo>
                    <a:pt x="163" y="105"/>
                  </a:lnTo>
                  <a:lnTo>
                    <a:pt x="169" y="111"/>
                  </a:lnTo>
                  <a:lnTo>
                    <a:pt x="194" y="127"/>
                  </a:lnTo>
                  <a:lnTo>
                    <a:pt x="233" y="152"/>
                  </a:lnTo>
                  <a:lnTo>
                    <a:pt x="272" y="182"/>
                  </a:lnTo>
                  <a:lnTo>
                    <a:pt x="287" y="196"/>
                  </a:lnTo>
                  <a:lnTo>
                    <a:pt x="297" y="206"/>
                  </a:lnTo>
                  <a:lnTo>
                    <a:pt x="303" y="208"/>
                  </a:lnTo>
                  <a:lnTo>
                    <a:pt x="314" y="212"/>
                  </a:lnTo>
                  <a:lnTo>
                    <a:pt x="320" y="215"/>
                  </a:lnTo>
                  <a:lnTo>
                    <a:pt x="326" y="220"/>
                  </a:lnTo>
                  <a:lnTo>
                    <a:pt x="332" y="227"/>
                  </a:lnTo>
                  <a:lnTo>
                    <a:pt x="336" y="236"/>
                  </a:lnTo>
                  <a:lnTo>
                    <a:pt x="339" y="244"/>
                  </a:lnTo>
                  <a:lnTo>
                    <a:pt x="342" y="248"/>
                  </a:lnTo>
                  <a:lnTo>
                    <a:pt x="344" y="248"/>
                  </a:lnTo>
                  <a:lnTo>
                    <a:pt x="348" y="248"/>
                  </a:lnTo>
                  <a:lnTo>
                    <a:pt x="359" y="244"/>
                  </a:lnTo>
                  <a:lnTo>
                    <a:pt x="368" y="242"/>
                  </a:lnTo>
                  <a:lnTo>
                    <a:pt x="380" y="242"/>
                  </a:lnTo>
                  <a:lnTo>
                    <a:pt x="387" y="242"/>
                  </a:lnTo>
                  <a:lnTo>
                    <a:pt x="393" y="241"/>
                  </a:lnTo>
                  <a:lnTo>
                    <a:pt x="408" y="236"/>
                  </a:lnTo>
                  <a:lnTo>
                    <a:pt x="425" y="230"/>
                  </a:lnTo>
                  <a:lnTo>
                    <a:pt x="438" y="223"/>
                  </a:lnTo>
                  <a:lnTo>
                    <a:pt x="462" y="208"/>
                  </a:lnTo>
                  <a:lnTo>
                    <a:pt x="471" y="200"/>
                  </a:lnTo>
                  <a:lnTo>
                    <a:pt x="469" y="224"/>
                  </a:lnTo>
                  <a:lnTo>
                    <a:pt x="468" y="253"/>
                  </a:lnTo>
                  <a:lnTo>
                    <a:pt x="463" y="290"/>
                  </a:lnTo>
                  <a:lnTo>
                    <a:pt x="459" y="310"/>
                  </a:lnTo>
                  <a:lnTo>
                    <a:pt x="453" y="329"/>
                  </a:lnTo>
                  <a:lnTo>
                    <a:pt x="447" y="346"/>
                  </a:lnTo>
                  <a:lnTo>
                    <a:pt x="440" y="361"/>
                  </a:lnTo>
                  <a:lnTo>
                    <a:pt x="429" y="382"/>
                  </a:lnTo>
                  <a:lnTo>
                    <a:pt x="423" y="389"/>
                  </a:lnTo>
                  <a:lnTo>
                    <a:pt x="456" y="344"/>
                  </a:lnTo>
                  <a:lnTo>
                    <a:pt x="483" y="304"/>
                  </a:lnTo>
                  <a:lnTo>
                    <a:pt x="507" y="268"/>
                  </a:lnTo>
                  <a:lnTo>
                    <a:pt x="517" y="254"/>
                  </a:lnTo>
                  <a:lnTo>
                    <a:pt x="528" y="241"/>
                  </a:lnTo>
                  <a:lnTo>
                    <a:pt x="538" y="229"/>
                  </a:lnTo>
                  <a:lnTo>
                    <a:pt x="549" y="220"/>
                  </a:lnTo>
                  <a:lnTo>
                    <a:pt x="559" y="212"/>
                  </a:lnTo>
                  <a:lnTo>
                    <a:pt x="571" y="209"/>
                  </a:lnTo>
                  <a:lnTo>
                    <a:pt x="577" y="209"/>
                  </a:lnTo>
                  <a:lnTo>
                    <a:pt x="583" y="209"/>
                  </a:lnTo>
                  <a:lnTo>
                    <a:pt x="589" y="211"/>
                  </a:lnTo>
                  <a:lnTo>
                    <a:pt x="595" y="214"/>
                  </a:lnTo>
                  <a:lnTo>
                    <a:pt x="621" y="229"/>
                  </a:lnTo>
                  <a:lnTo>
                    <a:pt x="633" y="236"/>
                  </a:lnTo>
                  <a:lnTo>
                    <a:pt x="643" y="245"/>
                  </a:lnTo>
                  <a:lnTo>
                    <a:pt x="652" y="256"/>
                  </a:lnTo>
                  <a:lnTo>
                    <a:pt x="659" y="266"/>
                  </a:lnTo>
                  <a:lnTo>
                    <a:pt x="664" y="278"/>
                  </a:lnTo>
                  <a:lnTo>
                    <a:pt x="665" y="292"/>
                  </a:lnTo>
                  <a:lnTo>
                    <a:pt x="674" y="278"/>
                  </a:lnTo>
                  <a:lnTo>
                    <a:pt x="697" y="247"/>
                  </a:lnTo>
                  <a:lnTo>
                    <a:pt x="710" y="230"/>
                  </a:lnTo>
                  <a:lnTo>
                    <a:pt x="724" y="215"/>
                  </a:lnTo>
                  <a:lnTo>
                    <a:pt x="739" y="203"/>
                  </a:lnTo>
                  <a:lnTo>
                    <a:pt x="745" y="200"/>
                  </a:lnTo>
                  <a:lnTo>
                    <a:pt x="751" y="197"/>
                  </a:lnTo>
                  <a:lnTo>
                    <a:pt x="766" y="197"/>
                  </a:lnTo>
                  <a:lnTo>
                    <a:pt x="773" y="197"/>
                  </a:lnTo>
                  <a:lnTo>
                    <a:pt x="782" y="199"/>
                  </a:lnTo>
                  <a:lnTo>
                    <a:pt x="790" y="200"/>
                  </a:lnTo>
                  <a:lnTo>
                    <a:pt x="799" y="205"/>
                  </a:lnTo>
                  <a:lnTo>
                    <a:pt x="808" y="209"/>
                  </a:lnTo>
                  <a:lnTo>
                    <a:pt x="815" y="217"/>
                  </a:lnTo>
                  <a:lnTo>
                    <a:pt x="823" y="226"/>
                  </a:lnTo>
                  <a:lnTo>
                    <a:pt x="829" y="236"/>
                  </a:lnTo>
                  <a:lnTo>
                    <a:pt x="835" y="250"/>
                  </a:lnTo>
                  <a:lnTo>
                    <a:pt x="839" y="265"/>
                  </a:lnTo>
                  <a:lnTo>
                    <a:pt x="842" y="284"/>
                  </a:lnTo>
                  <a:lnTo>
                    <a:pt x="842" y="305"/>
                  </a:lnTo>
                  <a:lnTo>
                    <a:pt x="842" y="329"/>
                  </a:lnTo>
                  <a:lnTo>
                    <a:pt x="839" y="356"/>
                  </a:lnTo>
                  <a:lnTo>
                    <a:pt x="815" y="546"/>
                  </a:lnTo>
                  <a:lnTo>
                    <a:pt x="806" y="605"/>
                  </a:lnTo>
                  <a:lnTo>
                    <a:pt x="802" y="634"/>
                  </a:lnTo>
                  <a:lnTo>
                    <a:pt x="793" y="669"/>
                  </a:lnTo>
                  <a:lnTo>
                    <a:pt x="787" y="696"/>
                  </a:lnTo>
                  <a:lnTo>
                    <a:pt x="778" y="727"/>
                  </a:lnTo>
                  <a:lnTo>
                    <a:pt x="769" y="759"/>
                  </a:lnTo>
                  <a:lnTo>
                    <a:pt x="763" y="772"/>
                  </a:lnTo>
                  <a:lnTo>
                    <a:pt x="755" y="786"/>
                  </a:lnTo>
                  <a:lnTo>
                    <a:pt x="749" y="799"/>
                  </a:lnTo>
                  <a:lnTo>
                    <a:pt x="742" y="810"/>
                  </a:lnTo>
                  <a:lnTo>
                    <a:pt x="733" y="819"/>
                  </a:lnTo>
                  <a:lnTo>
                    <a:pt x="725" y="825"/>
                  </a:lnTo>
                  <a:lnTo>
                    <a:pt x="703" y="829"/>
                  </a:lnTo>
                  <a:lnTo>
                    <a:pt x="676" y="834"/>
                  </a:lnTo>
                  <a:lnTo>
                    <a:pt x="637" y="837"/>
                  </a:lnTo>
                  <a:lnTo>
                    <a:pt x="588" y="840"/>
                  </a:lnTo>
                  <a:lnTo>
                    <a:pt x="559" y="840"/>
                  </a:lnTo>
                  <a:lnTo>
                    <a:pt x="526" y="838"/>
                  </a:lnTo>
                  <a:lnTo>
                    <a:pt x="492" y="837"/>
                  </a:lnTo>
                  <a:lnTo>
                    <a:pt x="453" y="832"/>
                  </a:lnTo>
                  <a:lnTo>
                    <a:pt x="413" y="828"/>
                  </a:lnTo>
                  <a:lnTo>
                    <a:pt x="368" y="822"/>
                  </a:lnTo>
                  <a:lnTo>
                    <a:pt x="362" y="820"/>
                  </a:lnTo>
                  <a:lnTo>
                    <a:pt x="354" y="816"/>
                  </a:lnTo>
                  <a:lnTo>
                    <a:pt x="347" y="811"/>
                  </a:lnTo>
                  <a:lnTo>
                    <a:pt x="339" y="805"/>
                  </a:lnTo>
                  <a:lnTo>
                    <a:pt x="332" y="796"/>
                  </a:lnTo>
                  <a:lnTo>
                    <a:pt x="330" y="790"/>
                  </a:lnTo>
                  <a:lnTo>
                    <a:pt x="329" y="784"/>
                  </a:lnTo>
                  <a:lnTo>
                    <a:pt x="327" y="777"/>
                  </a:lnTo>
                  <a:lnTo>
                    <a:pt x="327" y="769"/>
                  </a:lnTo>
                  <a:lnTo>
                    <a:pt x="327" y="735"/>
                  </a:lnTo>
                  <a:lnTo>
                    <a:pt x="327" y="697"/>
                  </a:lnTo>
                  <a:lnTo>
                    <a:pt x="327" y="679"/>
                  </a:lnTo>
                  <a:lnTo>
                    <a:pt x="329" y="661"/>
                  </a:lnTo>
                  <a:lnTo>
                    <a:pt x="332" y="645"/>
                  </a:lnTo>
                  <a:lnTo>
                    <a:pt x="336" y="628"/>
                  </a:lnTo>
                  <a:lnTo>
                    <a:pt x="368" y="633"/>
                  </a:lnTo>
                  <a:lnTo>
                    <a:pt x="398" y="639"/>
                  </a:lnTo>
                  <a:lnTo>
                    <a:pt x="414" y="643"/>
                  </a:lnTo>
                  <a:lnTo>
                    <a:pt x="429" y="649"/>
                  </a:lnTo>
                  <a:lnTo>
                    <a:pt x="457" y="657"/>
                  </a:lnTo>
                  <a:lnTo>
                    <a:pt x="481" y="663"/>
                  </a:lnTo>
                  <a:lnTo>
                    <a:pt x="529" y="669"/>
                  </a:lnTo>
                  <a:lnTo>
                    <a:pt x="541" y="670"/>
                  </a:lnTo>
                  <a:lnTo>
                    <a:pt x="550" y="670"/>
                  </a:lnTo>
                  <a:lnTo>
                    <a:pt x="559" y="669"/>
                  </a:lnTo>
                  <a:lnTo>
                    <a:pt x="567" y="667"/>
                  </a:lnTo>
                  <a:lnTo>
                    <a:pt x="579" y="663"/>
                  </a:lnTo>
                  <a:lnTo>
                    <a:pt x="585" y="661"/>
                  </a:lnTo>
                  <a:lnTo>
                    <a:pt x="591" y="660"/>
                  </a:lnTo>
                  <a:lnTo>
                    <a:pt x="597" y="660"/>
                  </a:lnTo>
                  <a:lnTo>
                    <a:pt x="601" y="658"/>
                  </a:lnTo>
                  <a:lnTo>
                    <a:pt x="610" y="654"/>
                  </a:lnTo>
                  <a:lnTo>
                    <a:pt x="618" y="651"/>
                  </a:lnTo>
                  <a:lnTo>
                    <a:pt x="622" y="649"/>
                  </a:lnTo>
                  <a:lnTo>
                    <a:pt x="628" y="649"/>
                  </a:lnTo>
                  <a:lnTo>
                    <a:pt x="628" y="631"/>
                  </a:lnTo>
                  <a:lnTo>
                    <a:pt x="625" y="591"/>
                  </a:lnTo>
                  <a:lnTo>
                    <a:pt x="622" y="569"/>
                  </a:lnTo>
                  <a:lnTo>
                    <a:pt x="618" y="545"/>
                  </a:lnTo>
                  <a:lnTo>
                    <a:pt x="612" y="524"/>
                  </a:lnTo>
                  <a:lnTo>
                    <a:pt x="609" y="516"/>
                  </a:lnTo>
                  <a:lnTo>
                    <a:pt x="606" y="509"/>
                  </a:lnTo>
                  <a:lnTo>
                    <a:pt x="523" y="362"/>
                  </a:lnTo>
                  <a:lnTo>
                    <a:pt x="339" y="444"/>
                  </a:lnTo>
                  <a:lnTo>
                    <a:pt x="339" y="438"/>
                  </a:lnTo>
                  <a:lnTo>
                    <a:pt x="339" y="425"/>
                  </a:lnTo>
                  <a:lnTo>
                    <a:pt x="342" y="407"/>
                  </a:lnTo>
                  <a:lnTo>
                    <a:pt x="345" y="396"/>
                  </a:lnTo>
                  <a:lnTo>
                    <a:pt x="351" y="386"/>
                  </a:lnTo>
                  <a:lnTo>
                    <a:pt x="311" y="365"/>
                  </a:lnTo>
                  <a:lnTo>
                    <a:pt x="251" y="332"/>
                  </a:lnTo>
                  <a:lnTo>
                    <a:pt x="240" y="328"/>
                  </a:lnTo>
                  <a:lnTo>
                    <a:pt x="230" y="323"/>
                  </a:lnTo>
                  <a:lnTo>
                    <a:pt x="208" y="316"/>
                  </a:lnTo>
                  <a:lnTo>
                    <a:pt x="197" y="311"/>
                  </a:lnTo>
                  <a:lnTo>
                    <a:pt x="187" y="305"/>
                  </a:lnTo>
                  <a:lnTo>
                    <a:pt x="178" y="298"/>
                  </a:lnTo>
                  <a:lnTo>
                    <a:pt x="169" y="289"/>
                  </a:lnTo>
                  <a:lnTo>
                    <a:pt x="148" y="263"/>
                  </a:lnTo>
                  <a:lnTo>
                    <a:pt x="121" y="230"/>
                  </a:lnTo>
                  <a:lnTo>
                    <a:pt x="76" y="181"/>
                  </a:lnTo>
                  <a:lnTo>
                    <a:pt x="68" y="172"/>
                  </a:lnTo>
                  <a:lnTo>
                    <a:pt x="59" y="158"/>
                  </a:lnTo>
                  <a:lnTo>
                    <a:pt x="38" y="126"/>
                  </a:lnTo>
                  <a:lnTo>
                    <a:pt x="16" y="93"/>
                  </a:lnTo>
                  <a:lnTo>
                    <a:pt x="7" y="82"/>
                  </a:lnTo>
                  <a:lnTo>
                    <a:pt x="0" y="75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5" name="Freeform 48"/>
            <p:cNvSpPr/>
            <p:nvPr/>
          </p:nvSpPr>
          <p:spPr>
            <a:xfrm>
              <a:off x="4068" y="1699"/>
              <a:ext cx="101" cy="104"/>
            </a:xfrm>
            <a:custGeom>
              <a:avLst/>
              <a:gdLst/>
              <a:ahLst/>
              <a:cxnLst>
                <a:cxn ang="0">
                  <a:pos x="51" y="31"/>
                </a:cxn>
                <a:cxn ang="0">
                  <a:pos x="37" y="15"/>
                </a:cxn>
                <a:cxn ang="0">
                  <a:pos x="32" y="10"/>
                </a:cxn>
                <a:cxn ang="0">
                  <a:pos x="28" y="7"/>
                </a:cxn>
                <a:cxn ang="0">
                  <a:pos x="14" y="1"/>
                </a:cxn>
                <a:cxn ang="0">
                  <a:pos x="14" y="0"/>
                </a:cxn>
                <a:cxn ang="0">
                  <a:pos x="12" y="1"/>
                </a:cxn>
                <a:cxn ang="0">
                  <a:pos x="12" y="3"/>
                </a:cxn>
                <a:cxn ang="0">
                  <a:pos x="14" y="5"/>
                </a:cxn>
                <a:cxn ang="0">
                  <a:pos x="16" y="7"/>
                </a:cxn>
                <a:cxn ang="0">
                  <a:pos x="23" y="12"/>
                </a:cxn>
                <a:cxn ang="0">
                  <a:pos x="25" y="13"/>
                </a:cxn>
                <a:cxn ang="0">
                  <a:pos x="26" y="15"/>
                </a:cxn>
                <a:cxn ang="0">
                  <a:pos x="26" y="17"/>
                </a:cxn>
                <a:cxn ang="0">
                  <a:pos x="24" y="19"/>
                </a:cxn>
                <a:cxn ang="0">
                  <a:pos x="21" y="20"/>
                </a:cxn>
                <a:cxn ang="0">
                  <a:pos x="15" y="21"/>
                </a:cxn>
                <a:cxn ang="0">
                  <a:pos x="6" y="21"/>
                </a:cxn>
                <a:cxn ang="0">
                  <a:pos x="4" y="22"/>
                </a:cxn>
                <a:cxn ang="0">
                  <a:pos x="2" y="24"/>
                </a:cxn>
                <a:cxn ang="0">
                  <a:pos x="0" y="26"/>
                </a:cxn>
                <a:cxn ang="0">
                  <a:pos x="1" y="27"/>
                </a:cxn>
                <a:cxn ang="0">
                  <a:pos x="2" y="29"/>
                </a:cxn>
                <a:cxn ang="0">
                  <a:pos x="6" y="31"/>
                </a:cxn>
                <a:cxn ang="0">
                  <a:pos x="6" y="33"/>
                </a:cxn>
                <a:cxn ang="0">
                  <a:pos x="9" y="36"/>
                </a:cxn>
                <a:cxn ang="0">
                  <a:pos x="10" y="38"/>
                </a:cxn>
                <a:cxn ang="0">
                  <a:pos x="12" y="42"/>
                </a:cxn>
                <a:cxn ang="0">
                  <a:pos x="13" y="44"/>
                </a:cxn>
                <a:cxn ang="0">
                  <a:pos x="16" y="49"/>
                </a:cxn>
                <a:cxn ang="0">
                  <a:pos x="20" y="52"/>
                </a:cxn>
                <a:cxn ang="0">
                  <a:pos x="21" y="53"/>
                </a:cxn>
                <a:cxn ang="0">
                  <a:pos x="41" y="53"/>
                </a:cxn>
                <a:cxn ang="0">
                  <a:pos x="46" y="51"/>
                </a:cxn>
              </a:cxnLst>
              <a:rect l="0" t="0" r="0" b="0"/>
              <a:pathLst>
                <a:path w="202" h="206">
                  <a:moveTo>
                    <a:pt x="202" y="122"/>
                  </a:moveTo>
                  <a:lnTo>
                    <a:pt x="202" y="122"/>
                  </a:lnTo>
                  <a:lnTo>
                    <a:pt x="171" y="85"/>
                  </a:lnTo>
                  <a:lnTo>
                    <a:pt x="147" y="57"/>
                  </a:lnTo>
                  <a:lnTo>
                    <a:pt x="135" y="46"/>
                  </a:lnTo>
                  <a:lnTo>
                    <a:pt x="126" y="39"/>
                  </a:lnTo>
                  <a:lnTo>
                    <a:pt x="109" y="28"/>
                  </a:lnTo>
                  <a:lnTo>
                    <a:pt x="88" y="18"/>
                  </a:lnTo>
                  <a:lnTo>
                    <a:pt x="56" y="1"/>
                  </a:lnTo>
                  <a:lnTo>
                    <a:pt x="53" y="0"/>
                  </a:lnTo>
                  <a:lnTo>
                    <a:pt x="50" y="0"/>
                  </a:lnTo>
                  <a:lnTo>
                    <a:pt x="47" y="1"/>
                  </a:lnTo>
                  <a:lnTo>
                    <a:pt x="47" y="3"/>
                  </a:lnTo>
                  <a:lnTo>
                    <a:pt x="47" y="10"/>
                  </a:lnTo>
                  <a:lnTo>
                    <a:pt x="53" y="19"/>
                  </a:lnTo>
                  <a:lnTo>
                    <a:pt x="56" y="24"/>
                  </a:lnTo>
                  <a:lnTo>
                    <a:pt x="62" y="28"/>
                  </a:lnTo>
                  <a:lnTo>
                    <a:pt x="77" y="37"/>
                  </a:lnTo>
                  <a:lnTo>
                    <a:pt x="91" y="46"/>
                  </a:lnTo>
                  <a:lnTo>
                    <a:pt x="100" y="52"/>
                  </a:lnTo>
                  <a:lnTo>
                    <a:pt x="102" y="55"/>
                  </a:lnTo>
                  <a:lnTo>
                    <a:pt x="103" y="60"/>
                  </a:lnTo>
                  <a:lnTo>
                    <a:pt x="103" y="64"/>
                  </a:lnTo>
                  <a:lnTo>
                    <a:pt x="102" y="67"/>
                  </a:lnTo>
                  <a:lnTo>
                    <a:pt x="99" y="72"/>
                  </a:lnTo>
                  <a:lnTo>
                    <a:pt x="94" y="75"/>
                  </a:lnTo>
                  <a:lnTo>
                    <a:pt x="88" y="78"/>
                  </a:lnTo>
                  <a:lnTo>
                    <a:pt x="81" y="79"/>
                  </a:lnTo>
                  <a:lnTo>
                    <a:pt x="60" y="81"/>
                  </a:lnTo>
                  <a:lnTo>
                    <a:pt x="41" y="82"/>
                  </a:lnTo>
                  <a:lnTo>
                    <a:pt x="24" y="84"/>
                  </a:lnTo>
                  <a:lnTo>
                    <a:pt x="14" y="85"/>
                  </a:lnTo>
                  <a:lnTo>
                    <a:pt x="9" y="88"/>
                  </a:lnTo>
                  <a:lnTo>
                    <a:pt x="5" y="93"/>
                  </a:lnTo>
                  <a:lnTo>
                    <a:pt x="2" y="100"/>
                  </a:lnTo>
                  <a:lnTo>
                    <a:pt x="0" y="103"/>
                  </a:lnTo>
                  <a:lnTo>
                    <a:pt x="2" y="106"/>
                  </a:lnTo>
                  <a:lnTo>
                    <a:pt x="3" y="109"/>
                  </a:lnTo>
                  <a:lnTo>
                    <a:pt x="6" y="112"/>
                  </a:lnTo>
                  <a:lnTo>
                    <a:pt x="14" y="116"/>
                  </a:lnTo>
                  <a:lnTo>
                    <a:pt x="23" y="122"/>
                  </a:lnTo>
                  <a:lnTo>
                    <a:pt x="24" y="128"/>
                  </a:lnTo>
                  <a:lnTo>
                    <a:pt x="27" y="134"/>
                  </a:lnTo>
                  <a:lnTo>
                    <a:pt x="33" y="143"/>
                  </a:lnTo>
                  <a:lnTo>
                    <a:pt x="39" y="151"/>
                  </a:lnTo>
                  <a:lnTo>
                    <a:pt x="42" y="158"/>
                  </a:lnTo>
                  <a:lnTo>
                    <a:pt x="45" y="166"/>
                  </a:lnTo>
                  <a:lnTo>
                    <a:pt x="50" y="173"/>
                  </a:lnTo>
                  <a:lnTo>
                    <a:pt x="54" y="184"/>
                  </a:lnTo>
                  <a:lnTo>
                    <a:pt x="63" y="194"/>
                  </a:lnTo>
                  <a:lnTo>
                    <a:pt x="72" y="202"/>
                  </a:lnTo>
                  <a:lnTo>
                    <a:pt x="78" y="205"/>
                  </a:lnTo>
                  <a:lnTo>
                    <a:pt x="83" y="206"/>
                  </a:lnTo>
                  <a:lnTo>
                    <a:pt x="130" y="206"/>
                  </a:lnTo>
                  <a:lnTo>
                    <a:pt x="162" y="206"/>
                  </a:lnTo>
                  <a:lnTo>
                    <a:pt x="174" y="205"/>
                  </a:lnTo>
                  <a:lnTo>
                    <a:pt x="183" y="202"/>
                  </a:lnTo>
                  <a:lnTo>
                    <a:pt x="202" y="122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6" name="Freeform 49"/>
            <p:cNvSpPr/>
            <p:nvPr/>
          </p:nvSpPr>
          <p:spPr>
            <a:xfrm>
              <a:off x="4210" y="1508"/>
              <a:ext cx="167" cy="127"/>
            </a:xfrm>
            <a:custGeom>
              <a:avLst/>
              <a:gdLst/>
              <a:ahLst/>
              <a:cxnLst>
                <a:cxn ang="0">
                  <a:pos x="10" y="16"/>
                </a:cxn>
                <a:cxn ang="0">
                  <a:pos x="10" y="22"/>
                </a:cxn>
                <a:cxn ang="0">
                  <a:pos x="8" y="32"/>
                </a:cxn>
                <a:cxn ang="0">
                  <a:pos x="7" y="41"/>
                </a:cxn>
                <a:cxn ang="0">
                  <a:pos x="6" y="49"/>
                </a:cxn>
                <a:cxn ang="0">
                  <a:pos x="6" y="51"/>
                </a:cxn>
                <a:cxn ang="0">
                  <a:pos x="0" y="64"/>
                </a:cxn>
                <a:cxn ang="0">
                  <a:pos x="8" y="54"/>
                </a:cxn>
                <a:cxn ang="0">
                  <a:pos x="21" y="36"/>
                </a:cxn>
                <a:cxn ang="0">
                  <a:pos x="25" y="29"/>
                </a:cxn>
                <a:cxn ang="0">
                  <a:pos x="30" y="24"/>
                </a:cxn>
                <a:cxn ang="0">
                  <a:pos x="33" y="23"/>
                </a:cxn>
                <a:cxn ang="0">
                  <a:pos x="34" y="23"/>
                </a:cxn>
                <a:cxn ang="0">
                  <a:pos x="41" y="21"/>
                </a:cxn>
                <a:cxn ang="0">
                  <a:pos x="43" y="20"/>
                </a:cxn>
                <a:cxn ang="0">
                  <a:pos x="43" y="22"/>
                </a:cxn>
                <a:cxn ang="0">
                  <a:pos x="46" y="26"/>
                </a:cxn>
                <a:cxn ang="0">
                  <a:pos x="47" y="28"/>
                </a:cxn>
                <a:cxn ang="0">
                  <a:pos x="54" y="33"/>
                </a:cxn>
                <a:cxn ang="0">
                  <a:pos x="58" y="38"/>
                </a:cxn>
                <a:cxn ang="0">
                  <a:pos x="59" y="42"/>
                </a:cxn>
                <a:cxn ang="0">
                  <a:pos x="60" y="44"/>
                </a:cxn>
                <a:cxn ang="0">
                  <a:pos x="64" y="37"/>
                </a:cxn>
                <a:cxn ang="0">
                  <a:pos x="70" y="28"/>
                </a:cxn>
                <a:cxn ang="0">
                  <a:pos x="78" y="19"/>
                </a:cxn>
                <a:cxn ang="0">
                  <a:pos x="83" y="14"/>
                </a:cxn>
                <a:cxn ang="0">
                  <a:pos x="66" y="0"/>
                </a:cxn>
                <a:cxn ang="0">
                  <a:pos x="52" y="6"/>
                </a:cxn>
                <a:cxn ang="0">
                  <a:pos x="39" y="13"/>
                </a:cxn>
                <a:cxn ang="0">
                  <a:pos x="25" y="22"/>
                </a:cxn>
                <a:cxn ang="0">
                  <a:pos x="18" y="1"/>
                </a:cxn>
                <a:cxn ang="0">
                  <a:pos x="13" y="6"/>
                </a:cxn>
                <a:cxn ang="0">
                  <a:pos x="7" y="10"/>
                </a:cxn>
                <a:cxn ang="0">
                  <a:pos x="1" y="13"/>
                </a:cxn>
              </a:cxnLst>
              <a:rect l="0" t="0" r="0" b="0"/>
              <a:pathLst>
                <a:path w="335" h="254">
                  <a:moveTo>
                    <a:pt x="6" y="50"/>
                  </a:moveTo>
                  <a:lnTo>
                    <a:pt x="42" y="62"/>
                  </a:lnTo>
                  <a:lnTo>
                    <a:pt x="40" y="86"/>
                  </a:lnTo>
                  <a:lnTo>
                    <a:pt x="34" y="125"/>
                  </a:lnTo>
                  <a:lnTo>
                    <a:pt x="33" y="143"/>
                  </a:lnTo>
                  <a:lnTo>
                    <a:pt x="31" y="163"/>
                  </a:lnTo>
                  <a:lnTo>
                    <a:pt x="30" y="182"/>
                  </a:lnTo>
                  <a:lnTo>
                    <a:pt x="27" y="193"/>
                  </a:lnTo>
                  <a:lnTo>
                    <a:pt x="24" y="202"/>
                  </a:lnTo>
                  <a:lnTo>
                    <a:pt x="8" y="236"/>
                  </a:lnTo>
                  <a:lnTo>
                    <a:pt x="0" y="254"/>
                  </a:lnTo>
                  <a:lnTo>
                    <a:pt x="33" y="215"/>
                  </a:lnTo>
                  <a:lnTo>
                    <a:pt x="60" y="179"/>
                  </a:lnTo>
                  <a:lnTo>
                    <a:pt x="85" y="143"/>
                  </a:lnTo>
                  <a:lnTo>
                    <a:pt x="103" y="116"/>
                  </a:lnTo>
                  <a:lnTo>
                    <a:pt x="117" y="100"/>
                  </a:lnTo>
                  <a:lnTo>
                    <a:pt x="121" y="95"/>
                  </a:lnTo>
                  <a:lnTo>
                    <a:pt x="127" y="92"/>
                  </a:lnTo>
                  <a:lnTo>
                    <a:pt x="132" y="89"/>
                  </a:lnTo>
                  <a:lnTo>
                    <a:pt x="136" y="89"/>
                  </a:lnTo>
                  <a:lnTo>
                    <a:pt x="159" y="86"/>
                  </a:lnTo>
                  <a:lnTo>
                    <a:pt x="166" y="83"/>
                  </a:lnTo>
                  <a:lnTo>
                    <a:pt x="171" y="82"/>
                  </a:lnTo>
                  <a:lnTo>
                    <a:pt x="172" y="79"/>
                  </a:lnTo>
                  <a:lnTo>
                    <a:pt x="174" y="86"/>
                  </a:lnTo>
                  <a:lnTo>
                    <a:pt x="177" y="94"/>
                  </a:lnTo>
                  <a:lnTo>
                    <a:pt x="184" y="104"/>
                  </a:lnTo>
                  <a:lnTo>
                    <a:pt x="189" y="110"/>
                  </a:lnTo>
                  <a:lnTo>
                    <a:pt x="198" y="116"/>
                  </a:lnTo>
                  <a:lnTo>
                    <a:pt x="216" y="131"/>
                  </a:lnTo>
                  <a:lnTo>
                    <a:pt x="225" y="140"/>
                  </a:lnTo>
                  <a:lnTo>
                    <a:pt x="232" y="149"/>
                  </a:lnTo>
                  <a:lnTo>
                    <a:pt x="238" y="161"/>
                  </a:lnTo>
                  <a:lnTo>
                    <a:pt x="239" y="167"/>
                  </a:lnTo>
                  <a:lnTo>
                    <a:pt x="241" y="173"/>
                  </a:lnTo>
                  <a:lnTo>
                    <a:pt x="247" y="160"/>
                  </a:lnTo>
                  <a:lnTo>
                    <a:pt x="256" y="146"/>
                  </a:lnTo>
                  <a:lnTo>
                    <a:pt x="266" y="128"/>
                  </a:lnTo>
                  <a:lnTo>
                    <a:pt x="281" y="110"/>
                  </a:lnTo>
                  <a:lnTo>
                    <a:pt x="296" y="91"/>
                  </a:lnTo>
                  <a:lnTo>
                    <a:pt x="314" y="73"/>
                  </a:lnTo>
                  <a:lnTo>
                    <a:pt x="325" y="64"/>
                  </a:lnTo>
                  <a:lnTo>
                    <a:pt x="335" y="56"/>
                  </a:lnTo>
                  <a:lnTo>
                    <a:pt x="266" y="0"/>
                  </a:lnTo>
                  <a:lnTo>
                    <a:pt x="250" y="6"/>
                  </a:lnTo>
                  <a:lnTo>
                    <a:pt x="210" y="22"/>
                  </a:lnTo>
                  <a:lnTo>
                    <a:pt x="183" y="35"/>
                  </a:lnTo>
                  <a:lnTo>
                    <a:pt x="156" y="50"/>
                  </a:lnTo>
                  <a:lnTo>
                    <a:pt x="127" y="67"/>
                  </a:lnTo>
                  <a:lnTo>
                    <a:pt x="100" y="86"/>
                  </a:lnTo>
                  <a:lnTo>
                    <a:pt x="72" y="3"/>
                  </a:lnTo>
                  <a:lnTo>
                    <a:pt x="66" y="8"/>
                  </a:lnTo>
                  <a:lnTo>
                    <a:pt x="52" y="23"/>
                  </a:lnTo>
                  <a:lnTo>
                    <a:pt x="42" y="31"/>
                  </a:lnTo>
                  <a:lnTo>
                    <a:pt x="31" y="38"/>
                  </a:lnTo>
                  <a:lnTo>
                    <a:pt x="19" y="46"/>
                  </a:lnTo>
                  <a:lnTo>
                    <a:pt x="6" y="50"/>
                  </a:lnTo>
                  <a:close/>
                </a:path>
              </a:pathLst>
            </a:custGeom>
            <a:solidFill>
              <a:srgbClr val="D4145A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7" name="Freeform 50"/>
            <p:cNvSpPr/>
            <p:nvPr/>
          </p:nvSpPr>
          <p:spPr>
            <a:xfrm>
              <a:off x="4224" y="1330"/>
              <a:ext cx="214" cy="294"/>
            </a:xfrm>
            <a:custGeom>
              <a:avLst/>
              <a:gdLst/>
              <a:ahLst/>
              <a:cxnLst>
                <a:cxn ang="0">
                  <a:pos x="100" y="138"/>
                </a:cxn>
                <a:cxn ang="0">
                  <a:pos x="106" y="123"/>
                </a:cxn>
                <a:cxn ang="0">
                  <a:pos x="107" y="116"/>
                </a:cxn>
                <a:cxn ang="0">
                  <a:pos x="106" y="113"/>
                </a:cxn>
                <a:cxn ang="0">
                  <a:pos x="103" y="104"/>
                </a:cxn>
                <a:cxn ang="0">
                  <a:pos x="99" y="97"/>
                </a:cxn>
                <a:cxn ang="0">
                  <a:pos x="95" y="88"/>
                </a:cxn>
                <a:cxn ang="0">
                  <a:pos x="93" y="74"/>
                </a:cxn>
                <a:cxn ang="0">
                  <a:pos x="91" y="62"/>
                </a:cxn>
                <a:cxn ang="0">
                  <a:pos x="85" y="32"/>
                </a:cxn>
                <a:cxn ang="0">
                  <a:pos x="79" y="18"/>
                </a:cxn>
                <a:cxn ang="0">
                  <a:pos x="74" y="13"/>
                </a:cxn>
                <a:cxn ang="0">
                  <a:pos x="65" y="5"/>
                </a:cxn>
                <a:cxn ang="0">
                  <a:pos x="52" y="1"/>
                </a:cxn>
                <a:cxn ang="0">
                  <a:pos x="44" y="0"/>
                </a:cxn>
                <a:cxn ang="0">
                  <a:pos x="34" y="3"/>
                </a:cxn>
                <a:cxn ang="0">
                  <a:pos x="22" y="10"/>
                </a:cxn>
                <a:cxn ang="0">
                  <a:pos x="13" y="18"/>
                </a:cxn>
                <a:cxn ang="0">
                  <a:pos x="8" y="25"/>
                </a:cxn>
                <a:cxn ang="0">
                  <a:pos x="6" y="31"/>
                </a:cxn>
                <a:cxn ang="0">
                  <a:pos x="5" y="44"/>
                </a:cxn>
                <a:cxn ang="0">
                  <a:pos x="6" y="61"/>
                </a:cxn>
                <a:cxn ang="0">
                  <a:pos x="7" y="74"/>
                </a:cxn>
                <a:cxn ang="0">
                  <a:pos x="7" y="89"/>
                </a:cxn>
                <a:cxn ang="0">
                  <a:pos x="4" y="95"/>
                </a:cxn>
                <a:cxn ang="0">
                  <a:pos x="6" y="95"/>
                </a:cxn>
                <a:cxn ang="0">
                  <a:pos x="10" y="92"/>
                </a:cxn>
                <a:cxn ang="0">
                  <a:pos x="10" y="92"/>
                </a:cxn>
                <a:cxn ang="0">
                  <a:pos x="12" y="99"/>
                </a:cxn>
                <a:cxn ang="0">
                  <a:pos x="11" y="107"/>
                </a:cxn>
                <a:cxn ang="0">
                  <a:pos x="9" y="110"/>
                </a:cxn>
                <a:cxn ang="0">
                  <a:pos x="5" y="110"/>
                </a:cxn>
                <a:cxn ang="0">
                  <a:pos x="1" y="110"/>
                </a:cxn>
                <a:cxn ang="0">
                  <a:pos x="1" y="110"/>
                </a:cxn>
                <a:cxn ang="0">
                  <a:pos x="4" y="113"/>
                </a:cxn>
                <a:cxn ang="0">
                  <a:pos x="12" y="114"/>
                </a:cxn>
                <a:cxn ang="0">
                  <a:pos x="19" y="111"/>
                </a:cxn>
                <a:cxn ang="0">
                  <a:pos x="27" y="102"/>
                </a:cxn>
                <a:cxn ang="0">
                  <a:pos x="31" y="94"/>
                </a:cxn>
                <a:cxn ang="0">
                  <a:pos x="54" y="85"/>
                </a:cxn>
                <a:cxn ang="0">
                  <a:pos x="58" y="89"/>
                </a:cxn>
                <a:cxn ang="0">
                  <a:pos x="58" y="93"/>
                </a:cxn>
                <a:cxn ang="0">
                  <a:pos x="59" y="103"/>
                </a:cxn>
                <a:cxn ang="0">
                  <a:pos x="61" y="107"/>
                </a:cxn>
                <a:cxn ang="0">
                  <a:pos x="61" y="104"/>
                </a:cxn>
                <a:cxn ang="0">
                  <a:pos x="62" y="98"/>
                </a:cxn>
                <a:cxn ang="0">
                  <a:pos x="63" y="102"/>
                </a:cxn>
                <a:cxn ang="0">
                  <a:pos x="65" y="108"/>
                </a:cxn>
                <a:cxn ang="0">
                  <a:pos x="67" y="109"/>
                </a:cxn>
                <a:cxn ang="0">
                  <a:pos x="67" y="104"/>
                </a:cxn>
                <a:cxn ang="0">
                  <a:pos x="68" y="102"/>
                </a:cxn>
                <a:cxn ang="0">
                  <a:pos x="75" y="106"/>
                </a:cxn>
                <a:cxn ang="0">
                  <a:pos x="86" y="114"/>
                </a:cxn>
                <a:cxn ang="0">
                  <a:pos x="93" y="119"/>
                </a:cxn>
                <a:cxn ang="0">
                  <a:pos x="94" y="123"/>
                </a:cxn>
                <a:cxn ang="0">
                  <a:pos x="95" y="147"/>
                </a:cxn>
              </a:cxnLst>
              <a:rect l="0" t="0" r="0" b="0"/>
              <a:pathLst>
                <a:path w="428" h="587">
                  <a:moveTo>
                    <a:pt x="391" y="579"/>
                  </a:moveTo>
                  <a:lnTo>
                    <a:pt x="391" y="579"/>
                  </a:lnTo>
                  <a:lnTo>
                    <a:pt x="400" y="552"/>
                  </a:lnTo>
                  <a:lnTo>
                    <a:pt x="416" y="510"/>
                  </a:lnTo>
                  <a:lnTo>
                    <a:pt x="422" y="492"/>
                  </a:lnTo>
                  <a:lnTo>
                    <a:pt x="426" y="477"/>
                  </a:lnTo>
                  <a:lnTo>
                    <a:pt x="428" y="470"/>
                  </a:lnTo>
                  <a:lnTo>
                    <a:pt x="428" y="462"/>
                  </a:lnTo>
                  <a:lnTo>
                    <a:pt x="426" y="456"/>
                  </a:lnTo>
                  <a:lnTo>
                    <a:pt x="423" y="450"/>
                  </a:lnTo>
                  <a:lnTo>
                    <a:pt x="419" y="440"/>
                  </a:lnTo>
                  <a:lnTo>
                    <a:pt x="413" y="428"/>
                  </a:lnTo>
                  <a:lnTo>
                    <a:pt x="409" y="414"/>
                  </a:lnTo>
                  <a:lnTo>
                    <a:pt x="403" y="401"/>
                  </a:lnTo>
                  <a:lnTo>
                    <a:pt x="395" y="387"/>
                  </a:lnTo>
                  <a:lnTo>
                    <a:pt x="386" y="374"/>
                  </a:lnTo>
                  <a:lnTo>
                    <a:pt x="380" y="359"/>
                  </a:lnTo>
                  <a:lnTo>
                    <a:pt x="377" y="352"/>
                  </a:lnTo>
                  <a:lnTo>
                    <a:pt x="376" y="341"/>
                  </a:lnTo>
                  <a:lnTo>
                    <a:pt x="371" y="296"/>
                  </a:lnTo>
                  <a:lnTo>
                    <a:pt x="368" y="272"/>
                  </a:lnTo>
                  <a:lnTo>
                    <a:pt x="362" y="248"/>
                  </a:lnTo>
                  <a:lnTo>
                    <a:pt x="355" y="211"/>
                  </a:lnTo>
                  <a:lnTo>
                    <a:pt x="343" y="157"/>
                  </a:lnTo>
                  <a:lnTo>
                    <a:pt x="337" y="128"/>
                  </a:lnTo>
                  <a:lnTo>
                    <a:pt x="328" y="102"/>
                  </a:lnTo>
                  <a:lnTo>
                    <a:pt x="319" y="79"/>
                  </a:lnTo>
                  <a:lnTo>
                    <a:pt x="313" y="70"/>
                  </a:lnTo>
                  <a:lnTo>
                    <a:pt x="308" y="63"/>
                  </a:lnTo>
                  <a:lnTo>
                    <a:pt x="296" y="51"/>
                  </a:lnTo>
                  <a:lnTo>
                    <a:pt x="284" y="39"/>
                  </a:lnTo>
                  <a:lnTo>
                    <a:pt x="272" y="28"/>
                  </a:lnTo>
                  <a:lnTo>
                    <a:pt x="259" y="19"/>
                  </a:lnTo>
                  <a:lnTo>
                    <a:pt x="242" y="12"/>
                  </a:lnTo>
                  <a:lnTo>
                    <a:pt x="226" y="6"/>
                  </a:lnTo>
                  <a:lnTo>
                    <a:pt x="206" y="1"/>
                  </a:lnTo>
                  <a:lnTo>
                    <a:pt x="186" y="0"/>
                  </a:lnTo>
                  <a:lnTo>
                    <a:pt x="174" y="0"/>
                  </a:lnTo>
                  <a:lnTo>
                    <a:pt x="162" y="3"/>
                  </a:lnTo>
                  <a:lnTo>
                    <a:pt x="150" y="6"/>
                  </a:lnTo>
                  <a:lnTo>
                    <a:pt x="136" y="10"/>
                  </a:lnTo>
                  <a:lnTo>
                    <a:pt x="123" y="16"/>
                  </a:lnTo>
                  <a:lnTo>
                    <a:pt x="109" y="24"/>
                  </a:lnTo>
                  <a:lnTo>
                    <a:pt x="85" y="39"/>
                  </a:lnTo>
                  <a:lnTo>
                    <a:pt x="73" y="48"/>
                  </a:lnTo>
                  <a:lnTo>
                    <a:pt x="63" y="58"/>
                  </a:lnTo>
                  <a:lnTo>
                    <a:pt x="52" y="69"/>
                  </a:lnTo>
                  <a:lnTo>
                    <a:pt x="43" y="78"/>
                  </a:lnTo>
                  <a:lnTo>
                    <a:pt x="36" y="88"/>
                  </a:lnTo>
                  <a:lnTo>
                    <a:pt x="30" y="100"/>
                  </a:lnTo>
                  <a:lnTo>
                    <a:pt x="25" y="111"/>
                  </a:lnTo>
                  <a:lnTo>
                    <a:pt x="22" y="121"/>
                  </a:lnTo>
                  <a:lnTo>
                    <a:pt x="19" y="140"/>
                  </a:lnTo>
                  <a:lnTo>
                    <a:pt x="18" y="158"/>
                  </a:lnTo>
                  <a:lnTo>
                    <a:pt x="18" y="175"/>
                  </a:lnTo>
                  <a:lnTo>
                    <a:pt x="18" y="191"/>
                  </a:lnTo>
                  <a:lnTo>
                    <a:pt x="19" y="218"/>
                  </a:lnTo>
                  <a:lnTo>
                    <a:pt x="24" y="241"/>
                  </a:lnTo>
                  <a:lnTo>
                    <a:pt x="27" y="272"/>
                  </a:lnTo>
                  <a:lnTo>
                    <a:pt x="28" y="293"/>
                  </a:lnTo>
                  <a:lnTo>
                    <a:pt x="28" y="316"/>
                  </a:lnTo>
                  <a:lnTo>
                    <a:pt x="28" y="337"/>
                  </a:lnTo>
                  <a:lnTo>
                    <a:pt x="25" y="356"/>
                  </a:lnTo>
                  <a:lnTo>
                    <a:pt x="24" y="365"/>
                  </a:lnTo>
                  <a:lnTo>
                    <a:pt x="21" y="371"/>
                  </a:lnTo>
                  <a:lnTo>
                    <a:pt x="16" y="377"/>
                  </a:lnTo>
                  <a:lnTo>
                    <a:pt x="12" y="381"/>
                  </a:lnTo>
                  <a:lnTo>
                    <a:pt x="24" y="377"/>
                  </a:lnTo>
                  <a:lnTo>
                    <a:pt x="31" y="371"/>
                  </a:lnTo>
                  <a:lnTo>
                    <a:pt x="36" y="368"/>
                  </a:lnTo>
                  <a:lnTo>
                    <a:pt x="37" y="365"/>
                  </a:lnTo>
                  <a:lnTo>
                    <a:pt x="39" y="363"/>
                  </a:lnTo>
                  <a:lnTo>
                    <a:pt x="40" y="365"/>
                  </a:lnTo>
                  <a:lnTo>
                    <a:pt x="43" y="371"/>
                  </a:lnTo>
                  <a:lnTo>
                    <a:pt x="45" y="381"/>
                  </a:lnTo>
                  <a:lnTo>
                    <a:pt x="46" y="393"/>
                  </a:lnTo>
                  <a:lnTo>
                    <a:pt x="46" y="407"/>
                  </a:lnTo>
                  <a:lnTo>
                    <a:pt x="45" y="420"/>
                  </a:lnTo>
                  <a:lnTo>
                    <a:pt x="42" y="425"/>
                  </a:lnTo>
                  <a:lnTo>
                    <a:pt x="40" y="431"/>
                  </a:lnTo>
                  <a:lnTo>
                    <a:pt x="37" y="434"/>
                  </a:lnTo>
                  <a:lnTo>
                    <a:pt x="33" y="437"/>
                  </a:lnTo>
                  <a:lnTo>
                    <a:pt x="25" y="440"/>
                  </a:lnTo>
                  <a:lnTo>
                    <a:pt x="18" y="440"/>
                  </a:lnTo>
                  <a:lnTo>
                    <a:pt x="12" y="441"/>
                  </a:lnTo>
                  <a:lnTo>
                    <a:pt x="7" y="440"/>
                  </a:lnTo>
                  <a:lnTo>
                    <a:pt x="1" y="438"/>
                  </a:lnTo>
                  <a:lnTo>
                    <a:pt x="0" y="437"/>
                  </a:lnTo>
                  <a:lnTo>
                    <a:pt x="1" y="440"/>
                  </a:lnTo>
                  <a:lnTo>
                    <a:pt x="6" y="444"/>
                  </a:lnTo>
                  <a:lnTo>
                    <a:pt x="10" y="449"/>
                  </a:lnTo>
                  <a:lnTo>
                    <a:pt x="16" y="452"/>
                  </a:lnTo>
                  <a:lnTo>
                    <a:pt x="25" y="455"/>
                  </a:lnTo>
                  <a:lnTo>
                    <a:pt x="36" y="456"/>
                  </a:lnTo>
                  <a:lnTo>
                    <a:pt x="48" y="455"/>
                  </a:lnTo>
                  <a:lnTo>
                    <a:pt x="61" y="450"/>
                  </a:lnTo>
                  <a:lnTo>
                    <a:pt x="73" y="443"/>
                  </a:lnTo>
                  <a:lnTo>
                    <a:pt x="87" y="432"/>
                  </a:lnTo>
                  <a:lnTo>
                    <a:pt x="97" y="420"/>
                  </a:lnTo>
                  <a:lnTo>
                    <a:pt x="108" y="408"/>
                  </a:lnTo>
                  <a:lnTo>
                    <a:pt x="115" y="396"/>
                  </a:lnTo>
                  <a:lnTo>
                    <a:pt x="120" y="384"/>
                  </a:lnTo>
                  <a:lnTo>
                    <a:pt x="121" y="374"/>
                  </a:lnTo>
                  <a:lnTo>
                    <a:pt x="212" y="338"/>
                  </a:lnTo>
                  <a:lnTo>
                    <a:pt x="215" y="340"/>
                  </a:lnTo>
                  <a:lnTo>
                    <a:pt x="223" y="344"/>
                  </a:lnTo>
                  <a:lnTo>
                    <a:pt x="226" y="349"/>
                  </a:lnTo>
                  <a:lnTo>
                    <a:pt x="229" y="355"/>
                  </a:lnTo>
                  <a:lnTo>
                    <a:pt x="232" y="362"/>
                  </a:lnTo>
                  <a:lnTo>
                    <a:pt x="232" y="371"/>
                  </a:lnTo>
                  <a:lnTo>
                    <a:pt x="232" y="389"/>
                  </a:lnTo>
                  <a:lnTo>
                    <a:pt x="233" y="404"/>
                  </a:lnTo>
                  <a:lnTo>
                    <a:pt x="235" y="410"/>
                  </a:lnTo>
                  <a:lnTo>
                    <a:pt x="236" y="416"/>
                  </a:lnTo>
                  <a:lnTo>
                    <a:pt x="239" y="420"/>
                  </a:lnTo>
                  <a:lnTo>
                    <a:pt x="244" y="425"/>
                  </a:lnTo>
                  <a:lnTo>
                    <a:pt x="244" y="422"/>
                  </a:lnTo>
                  <a:lnTo>
                    <a:pt x="242" y="413"/>
                  </a:lnTo>
                  <a:lnTo>
                    <a:pt x="242" y="401"/>
                  </a:lnTo>
                  <a:lnTo>
                    <a:pt x="245" y="395"/>
                  </a:lnTo>
                  <a:lnTo>
                    <a:pt x="248" y="389"/>
                  </a:lnTo>
                  <a:lnTo>
                    <a:pt x="248" y="395"/>
                  </a:lnTo>
                  <a:lnTo>
                    <a:pt x="250" y="408"/>
                  </a:lnTo>
                  <a:lnTo>
                    <a:pt x="251" y="416"/>
                  </a:lnTo>
                  <a:lnTo>
                    <a:pt x="254" y="423"/>
                  </a:lnTo>
                  <a:lnTo>
                    <a:pt x="259" y="431"/>
                  </a:lnTo>
                  <a:lnTo>
                    <a:pt x="265" y="438"/>
                  </a:lnTo>
                  <a:lnTo>
                    <a:pt x="265" y="434"/>
                  </a:lnTo>
                  <a:lnTo>
                    <a:pt x="265" y="423"/>
                  </a:lnTo>
                  <a:lnTo>
                    <a:pt x="266" y="417"/>
                  </a:lnTo>
                  <a:lnTo>
                    <a:pt x="266" y="413"/>
                  </a:lnTo>
                  <a:lnTo>
                    <a:pt x="269" y="410"/>
                  </a:lnTo>
                  <a:lnTo>
                    <a:pt x="272" y="408"/>
                  </a:lnTo>
                  <a:lnTo>
                    <a:pt x="278" y="408"/>
                  </a:lnTo>
                  <a:lnTo>
                    <a:pt x="284" y="411"/>
                  </a:lnTo>
                  <a:lnTo>
                    <a:pt x="299" y="422"/>
                  </a:lnTo>
                  <a:lnTo>
                    <a:pt x="329" y="446"/>
                  </a:lnTo>
                  <a:lnTo>
                    <a:pt x="343" y="455"/>
                  </a:lnTo>
                  <a:lnTo>
                    <a:pt x="358" y="464"/>
                  </a:lnTo>
                  <a:lnTo>
                    <a:pt x="364" y="470"/>
                  </a:lnTo>
                  <a:lnTo>
                    <a:pt x="370" y="476"/>
                  </a:lnTo>
                  <a:lnTo>
                    <a:pt x="374" y="483"/>
                  </a:lnTo>
                  <a:lnTo>
                    <a:pt x="376" y="491"/>
                  </a:lnTo>
                  <a:lnTo>
                    <a:pt x="376" y="536"/>
                  </a:lnTo>
                  <a:lnTo>
                    <a:pt x="377" y="561"/>
                  </a:lnTo>
                  <a:lnTo>
                    <a:pt x="380" y="587"/>
                  </a:lnTo>
                  <a:lnTo>
                    <a:pt x="391" y="579"/>
                  </a:lnTo>
                  <a:close/>
                </a:path>
              </a:pathLst>
            </a:custGeom>
            <a:solidFill>
              <a:srgbClr val="1B171B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8" name="Freeform 51"/>
            <p:cNvSpPr/>
            <p:nvPr/>
          </p:nvSpPr>
          <p:spPr>
            <a:xfrm>
              <a:off x="4248" y="1376"/>
              <a:ext cx="107" cy="180"/>
            </a:xfrm>
            <a:custGeom>
              <a:avLst/>
              <a:gdLst/>
              <a:ahLst/>
              <a:cxnLst>
                <a:cxn ang="0">
                  <a:pos x="6" y="8"/>
                </a:cxn>
                <a:cxn ang="0">
                  <a:pos x="7" y="5"/>
                </a:cxn>
                <a:cxn ang="0">
                  <a:pos x="9" y="2"/>
                </a:cxn>
                <a:cxn ang="0">
                  <a:pos x="10" y="2"/>
                </a:cxn>
                <a:cxn ang="0">
                  <a:pos x="23" y="0"/>
                </a:cxn>
                <a:cxn ang="0">
                  <a:pos x="31" y="1"/>
                </a:cxn>
                <a:cxn ang="0">
                  <a:pos x="35" y="2"/>
                </a:cxn>
                <a:cxn ang="0">
                  <a:pos x="36" y="3"/>
                </a:cxn>
                <a:cxn ang="0">
                  <a:pos x="41" y="11"/>
                </a:cxn>
                <a:cxn ang="0">
                  <a:pos x="44" y="19"/>
                </a:cxn>
                <a:cxn ang="0">
                  <a:pos x="44" y="22"/>
                </a:cxn>
                <a:cxn ang="0">
                  <a:pos x="45" y="37"/>
                </a:cxn>
                <a:cxn ang="0">
                  <a:pos x="46" y="42"/>
                </a:cxn>
                <a:cxn ang="0">
                  <a:pos x="48" y="46"/>
                </a:cxn>
                <a:cxn ang="0">
                  <a:pos x="53" y="52"/>
                </a:cxn>
                <a:cxn ang="0">
                  <a:pos x="54" y="55"/>
                </a:cxn>
                <a:cxn ang="0">
                  <a:pos x="54" y="57"/>
                </a:cxn>
                <a:cxn ang="0">
                  <a:pos x="52" y="60"/>
                </a:cxn>
                <a:cxn ang="0">
                  <a:pos x="50" y="63"/>
                </a:cxn>
                <a:cxn ang="0">
                  <a:pos x="45" y="67"/>
                </a:cxn>
                <a:cxn ang="0">
                  <a:pos x="27" y="78"/>
                </a:cxn>
                <a:cxn ang="0">
                  <a:pos x="14" y="88"/>
                </a:cxn>
                <a:cxn ang="0">
                  <a:pos x="12" y="90"/>
                </a:cxn>
                <a:cxn ang="0">
                  <a:pos x="12" y="84"/>
                </a:cxn>
                <a:cxn ang="0">
                  <a:pos x="12" y="76"/>
                </a:cxn>
                <a:cxn ang="0">
                  <a:pos x="11" y="74"/>
                </a:cxn>
                <a:cxn ang="0">
                  <a:pos x="9" y="70"/>
                </a:cxn>
                <a:cxn ang="0">
                  <a:pos x="4" y="64"/>
                </a:cxn>
                <a:cxn ang="0">
                  <a:pos x="2" y="59"/>
                </a:cxn>
                <a:cxn ang="0">
                  <a:pos x="1" y="56"/>
                </a:cxn>
                <a:cxn ang="0">
                  <a:pos x="0" y="42"/>
                </a:cxn>
                <a:cxn ang="0">
                  <a:pos x="1" y="28"/>
                </a:cxn>
                <a:cxn ang="0">
                  <a:pos x="1" y="24"/>
                </a:cxn>
                <a:cxn ang="0">
                  <a:pos x="4" y="13"/>
                </a:cxn>
                <a:cxn ang="0">
                  <a:pos x="6" y="8"/>
                </a:cxn>
              </a:cxnLst>
              <a:rect l="0" t="0" r="0" b="0"/>
              <a:pathLst>
                <a:path w="212" h="359">
                  <a:moveTo>
                    <a:pt x="21" y="29"/>
                  </a:moveTo>
                  <a:lnTo>
                    <a:pt x="21" y="29"/>
                  </a:lnTo>
                  <a:lnTo>
                    <a:pt x="21" y="26"/>
                  </a:lnTo>
                  <a:lnTo>
                    <a:pt x="25" y="18"/>
                  </a:lnTo>
                  <a:lnTo>
                    <a:pt x="31" y="9"/>
                  </a:lnTo>
                  <a:lnTo>
                    <a:pt x="36" y="6"/>
                  </a:lnTo>
                  <a:lnTo>
                    <a:pt x="40" y="5"/>
                  </a:lnTo>
                  <a:lnTo>
                    <a:pt x="61" y="2"/>
                  </a:lnTo>
                  <a:lnTo>
                    <a:pt x="91" y="0"/>
                  </a:lnTo>
                  <a:lnTo>
                    <a:pt x="108" y="0"/>
                  </a:lnTo>
                  <a:lnTo>
                    <a:pt x="123" y="2"/>
                  </a:lnTo>
                  <a:lnTo>
                    <a:pt x="133" y="5"/>
                  </a:lnTo>
                  <a:lnTo>
                    <a:pt x="138" y="6"/>
                  </a:lnTo>
                  <a:lnTo>
                    <a:pt x="141" y="9"/>
                  </a:lnTo>
                  <a:lnTo>
                    <a:pt x="151" y="23"/>
                  </a:lnTo>
                  <a:lnTo>
                    <a:pt x="160" y="42"/>
                  </a:lnTo>
                  <a:lnTo>
                    <a:pt x="169" y="64"/>
                  </a:lnTo>
                  <a:lnTo>
                    <a:pt x="172" y="76"/>
                  </a:lnTo>
                  <a:lnTo>
                    <a:pt x="173" y="88"/>
                  </a:lnTo>
                  <a:lnTo>
                    <a:pt x="178" y="130"/>
                  </a:lnTo>
                  <a:lnTo>
                    <a:pt x="179" y="148"/>
                  </a:lnTo>
                  <a:lnTo>
                    <a:pt x="182" y="165"/>
                  </a:lnTo>
                  <a:lnTo>
                    <a:pt x="185" y="172"/>
                  </a:lnTo>
                  <a:lnTo>
                    <a:pt x="190" y="181"/>
                  </a:lnTo>
                  <a:lnTo>
                    <a:pt x="199" y="195"/>
                  </a:lnTo>
                  <a:lnTo>
                    <a:pt x="208" y="208"/>
                  </a:lnTo>
                  <a:lnTo>
                    <a:pt x="211" y="213"/>
                  </a:lnTo>
                  <a:lnTo>
                    <a:pt x="212" y="219"/>
                  </a:lnTo>
                  <a:lnTo>
                    <a:pt x="211" y="228"/>
                  </a:lnTo>
                  <a:lnTo>
                    <a:pt x="209" y="234"/>
                  </a:lnTo>
                  <a:lnTo>
                    <a:pt x="206" y="240"/>
                  </a:lnTo>
                  <a:lnTo>
                    <a:pt x="202" y="246"/>
                  </a:lnTo>
                  <a:lnTo>
                    <a:pt x="197" y="252"/>
                  </a:lnTo>
                  <a:lnTo>
                    <a:pt x="188" y="259"/>
                  </a:lnTo>
                  <a:lnTo>
                    <a:pt x="179" y="267"/>
                  </a:lnTo>
                  <a:lnTo>
                    <a:pt x="106" y="311"/>
                  </a:lnTo>
                  <a:lnTo>
                    <a:pt x="67" y="340"/>
                  </a:lnTo>
                  <a:lnTo>
                    <a:pt x="54" y="350"/>
                  </a:lnTo>
                  <a:lnTo>
                    <a:pt x="45" y="359"/>
                  </a:lnTo>
                  <a:lnTo>
                    <a:pt x="46" y="353"/>
                  </a:lnTo>
                  <a:lnTo>
                    <a:pt x="48" y="335"/>
                  </a:lnTo>
                  <a:lnTo>
                    <a:pt x="46" y="314"/>
                  </a:lnTo>
                  <a:lnTo>
                    <a:pt x="46" y="302"/>
                  </a:lnTo>
                  <a:lnTo>
                    <a:pt x="43" y="293"/>
                  </a:lnTo>
                  <a:lnTo>
                    <a:pt x="40" y="284"/>
                  </a:lnTo>
                  <a:lnTo>
                    <a:pt x="36" y="277"/>
                  </a:lnTo>
                  <a:lnTo>
                    <a:pt x="25" y="265"/>
                  </a:lnTo>
                  <a:lnTo>
                    <a:pt x="15" y="253"/>
                  </a:lnTo>
                  <a:lnTo>
                    <a:pt x="10" y="246"/>
                  </a:lnTo>
                  <a:lnTo>
                    <a:pt x="7" y="235"/>
                  </a:lnTo>
                  <a:lnTo>
                    <a:pt x="4" y="222"/>
                  </a:lnTo>
                  <a:lnTo>
                    <a:pt x="1" y="205"/>
                  </a:lnTo>
                  <a:lnTo>
                    <a:pt x="0" y="166"/>
                  </a:lnTo>
                  <a:lnTo>
                    <a:pt x="0" y="127"/>
                  </a:lnTo>
                  <a:lnTo>
                    <a:pt x="1" y="109"/>
                  </a:lnTo>
                  <a:lnTo>
                    <a:pt x="3" y="96"/>
                  </a:lnTo>
                  <a:lnTo>
                    <a:pt x="9" y="72"/>
                  </a:lnTo>
                  <a:lnTo>
                    <a:pt x="13" y="51"/>
                  </a:lnTo>
                  <a:lnTo>
                    <a:pt x="21" y="29"/>
                  </a:lnTo>
                  <a:close/>
                </a:path>
              </a:pathLst>
            </a:custGeom>
            <a:solidFill>
              <a:srgbClr val="FCD6A4"/>
            </a:solidFill>
            <a:ln w="9525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>
    <p:wip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2543</TotalTime>
  <Words>1146</Words>
  <Application>Microsoft Office PowerPoint</Application>
  <PresentationFormat>Widescreen</PresentationFormat>
  <Paragraphs>101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Microsoft YaHei</vt:lpstr>
      <vt:lpstr>SimSun</vt:lpstr>
      <vt:lpstr>Arial</vt:lpstr>
      <vt:lpstr>Calibri</vt:lpstr>
      <vt:lpstr>Calibri Light</vt:lpstr>
      <vt:lpstr>Times New Roman</vt:lpstr>
      <vt:lpstr>Wingdings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china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Gilang Pratama</cp:lastModifiedBy>
  <cp:revision>82</cp:revision>
  <dcterms:created xsi:type="dcterms:W3CDTF">2015-10-01T10:28:00Z</dcterms:created>
  <dcterms:modified xsi:type="dcterms:W3CDTF">2020-12-02T16:11:42Z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1057-11.2.0.9747</vt:lpwstr>
  </property>
</Properties>
</file>